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kim Brisen" initials="JB" lastIdx="1" clrIdx="0">
    <p:extLst>
      <p:ext uri="{19B8F6BF-5375-455C-9EA6-DF929625EA0E}">
        <p15:presenceInfo xmlns:p15="http://schemas.microsoft.com/office/powerpoint/2012/main" userId="S::brisen@UG.KTH.SE::212e6671-6c81-4b3c-8dfd-6923b2763ab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8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76D3-FA25-409D-8B85-0398CB1F78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65DAA09-2C1A-49DB-8AC0-6028CFA593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5CD825-3E41-463F-875D-ADC1491A31B4}"/>
              </a:ext>
            </a:extLst>
          </p:cNvPr>
          <p:cNvSpPr>
            <a:spLocks noGrp="1"/>
          </p:cNvSpPr>
          <p:nvPr>
            <p:ph type="dt" sz="half" idx="10"/>
          </p:nvPr>
        </p:nvSpPr>
        <p:spPr/>
        <p:txBody>
          <a:bodyPr/>
          <a:lstStyle/>
          <a:p>
            <a:fld id="{D1E1188C-B6AB-4E69-9FEF-C4EF8B83733A}" type="datetimeFigureOut">
              <a:rPr lang="en-GB" smtClean="0"/>
              <a:t>01/04/2021</a:t>
            </a:fld>
            <a:endParaRPr lang="en-GB"/>
          </a:p>
        </p:txBody>
      </p:sp>
      <p:sp>
        <p:nvSpPr>
          <p:cNvPr id="5" name="Footer Placeholder 4">
            <a:extLst>
              <a:ext uri="{FF2B5EF4-FFF2-40B4-BE49-F238E27FC236}">
                <a16:creationId xmlns:a16="http://schemas.microsoft.com/office/drawing/2014/main" id="{72A8EC9F-3C0B-402F-BD3E-083B6298D6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472957-DFAD-470B-A390-7B89E5AB70D4}"/>
              </a:ext>
            </a:extLst>
          </p:cNvPr>
          <p:cNvSpPr>
            <a:spLocks noGrp="1"/>
          </p:cNvSpPr>
          <p:nvPr>
            <p:ph type="sldNum" sz="quarter" idx="12"/>
          </p:nvPr>
        </p:nvSpPr>
        <p:spPr/>
        <p:txBody>
          <a:bodyPr/>
          <a:lstStyle/>
          <a:p>
            <a:fld id="{7E38A06D-6750-4704-8A2C-81B5956A8AEC}" type="slidenum">
              <a:rPr lang="en-GB" smtClean="0"/>
              <a:t>‹#›</a:t>
            </a:fld>
            <a:endParaRPr lang="en-GB"/>
          </a:p>
        </p:txBody>
      </p:sp>
    </p:spTree>
    <p:extLst>
      <p:ext uri="{BB962C8B-B14F-4D97-AF65-F5344CB8AC3E}">
        <p14:creationId xmlns:p14="http://schemas.microsoft.com/office/powerpoint/2010/main" val="1477201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17CD-9F53-4BDA-B1F8-2685030FA60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052C5DE-31F8-4F7D-A909-3DF6CE14D4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C593EA-D48E-428E-8DE1-52D33570C7AF}"/>
              </a:ext>
            </a:extLst>
          </p:cNvPr>
          <p:cNvSpPr>
            <a:spLocks noGrp="1"/>
          </p:cNvSpPr>
          <p:nvPr>
            <p:ph type="dt" sz="half" idx="10"/>
          </p:nvPr>
        </p:nvSpPr>
        <p:spPr/>
        <p:txBody>
          <a:bodyPr/>
          <a:lstStyle/>
          <a:p>
            <a:fld id="{D1E1188C-B6AB-4E69-9FEF-C4EF8B83733A}" type="datetimeFigureOut">
              <a:rPr lang="en-GB" smtClean="0"/>
              <a:t>01/04/2021</a:t>
            </a:fld>
            <a:endParaRPr lang="en-GB"/>
          </a:p>
        </p:txBody>
      </p:sp>
      <p:sp>
        <p:nvSpPr>
          <p:cNvPr id="5" name="Footer Placeholder 4">
            <a:extLst>
              <a:ext uri="{FF2B5EF4-FFF2-40B4-BE49-F238E27FC236}">
                <a16:creationId xmlns:a16="http://schemas.microsoft.com/office/drawing/2014/main" id="{34855345-1527-41D8-B68C-113E2F599D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291883-F8D3-437D-B2C9-39B9CBCF94F8}"/>
              </a:ext>
            </a:extLst>
          </p:cNvPr>
          <p:cNvSpPr>
            <a:spLocks noGrp="1"/>
          </p:cNvSpPr>
          <p:nvPr>
            <p:ph type="sldNum" sz="quarter" idx="12"/>
          </p:nvPr>
        </p:nvSpPr>
        <p:spPr/>
        <p:txBody>
          <a:bodyPr/>
          <a:lstStyle/>
          <a:p>
            <a:fld id="{7E38A06D-6750-4704-8A2C-81B5956A8AEC}" type="slidenum">
              <a:rPr lang="en-GB" smtClean="0"/>
              <a:t>‹#›</a:t>
            </a:fld>
            <a:endParaRPr lang="en-GB"/>
          </a:p>
        </p:txBody>
      </p:sp>
    </p:spTree>
    <p:extLst>
      <p:ext uri="{BB962C8B-B14F-4D97-AF65-F5344CB8AC3E}">
        <p14:creationId xmlns:p14="http://schemas.microsoft.com/office/powerpoint/2010/main" val="3828394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3EF2C-C6A6-4471-8601-0426AA8BF1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7600DE-1C6D-4747-BD94-650D325AAB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F9DFEA-9A90-4D30-8093-5BF21D3E0CAB}"/>
              </a:ext>
            </a:extLst>
          </p:cNvPr>
          <p:cNvSpPr>
            <a:spLocks noGrp="1"/>
          </p:cNvSpPr>
          <p:nvPr>
            <p:ph type="dt" sz="half" idx="10"/>
          </p:nvPr>
        </p:nvSpPr>
        <p:spPr/>
        <p:txBody>
          <a:bodyPr/>
          <a:lstStyle/>
          <a:p>
            <a:fld id="{D1E1188C-B6AB-4E69-9FEF-C4EF8B83733A}" type="datetimeFigureOut">
              <a:rPr lang="en-GB" smtClean="0"/>
              <a:t>01/04/2021</a:t>
            </a:fld>
            <a:endParaRPr lang="en-GB"/>
          </a:p>
        </p:txBody>
      </p:sp>
      <p:sp>
        <p:nvSpPr>
          <p:cNvPr id="5" name="Footer Placeholder 4">
            <a:extLst>
              <a:ext uri="{FF2B5EF4-FFF2-40B4-BE49-F238E27FC236}">
                <a16:creationId xmlns:a16="http://schemas.microsoft.com/office/drawing/2014/main" id="{5216B864-11BA-4599-A66C-8D27155C31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C5C182-E410-4FCA-A7A1-770603BEDC60}"/>
              </a:ext>
            </a:extLst>
          </p:cNvPr>
          <p:cNvSpPr>
            <a:spLocks noGrp="1"/>
          </p:cNvSpPr>
          <p:nvPr>
            <p:ph type="sldNum" sz="quarter" idx="12"/>
          </p:nvPr>
        </p:nvSpPr>
        <p:spPr/>
        <p:txBody>
          <a:bodyPr/>
          <a:lstStyle/>
          <a:p>
            <a:fld id="{7E38A06D-6750-4704-8A2C-81B5956A8AEC}" type="slidenum">
              <a:rPr lang="en-GB" smtClean="0"/>
              <a:t>‹#›</a:t>
            </a:fld>
            <a:endParaRPr lang="en-GB"/>
          </a:p>
        </p:txBody>
      </p:sp>
    </p:spTree>
    <p:extLst>
      <p:ext uri="{BB962C8B-B14F-4D97-AF65-F5344CB8AC3E}">
        <p14:creationId xmlns:p14="http://schemas.microsoft.com/office/powerpoint/2010/main" val="223863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75AD-A8DE-4D78-B4E2-22FDE44EC2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0CB6D9-EDC9-4772-8267-2107E42938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275F7F-E004-4DB0-8600-5E1E30832EB9}"/>
              </a:ext>
            </a:extLst>
          </p:cNvPr>
          <p:cNvSpPr>
            <a:spLocks noGrp="1"/>
          </p:cNvSpPr>
          <p:nvPr>
            <p:ph type="dt" sz="half" idx="10"/>
          </p:nvPr>
        </p:nvSpPr>
        <p:spPr/>
        <p:txBody>
          <a:bodyPr/>
          <a:lstStyle/>
          <a:p>
            <a:fld id="{D1E1188C-B6AB-4E69-9FEF-C4EF8B83733A}" type="datetimeFigureOut">
              <a:rPr lang="en-GB" smtClean="0"/>
              <a:t>01/04/2021</a:t>
            </a:fld>
            <a:endParaRPr lang="en-GB"/>
          </a:p>
        </p:txBody>
      </p:sp>
      <p:sp>
        <p:nvSpPr>
          <p:cNvPr id="5" name="Footer Placeholder 4">
            <a:extLst>
              <a:ext uri="{FF2B5EF4-FFF2-40B4-BE49-F238E27FC236}">
                <a16:creationId xmlns:a16="http://schemas.microsoft.com/office/drawing/2014/main" id="{E93C7E2C-D932-4FDB-BE86-13D5216FCB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725178-8F56-4534-891A-E14EE85B69AA}"/>
              </a:ext>
            </a:extLst>
          </p:cNvPr>
          <p:cNvSpPr>
            <a:spLocks noGrp="1"/>
          </p:cNvSpPr>
          <p:nvPr>
            <p:ph type="sldNum" sz="quarter" idx="12"/>
          </p:nvPr>
        </p:nvSpPr>
        <p:spPr/>
        <p:txBody>
          <a:bodyPr/>
          <a:lstStyle/>
          <a:p>
            <a:fld id="{7E38A06D-6750-4704-8A2C-81B5956A8AEC}" type="slidenum">
              <a:rPr lang="en-GB" smtClean="0"/>
              <a:t>‹#›</a:t>
            </a:fld>
            <a:endParaRPr lang="en-GB"/>
          </a:p>
        </p:txBody>
      </p:sp>
    </p:spTree>
    <p:extLst>
      <p:ext uri="{BB962C8B-B14F-4D97-AF65-F5344CB8AC3E}">
        <p14:creationId xmlns:p14="http://schemas.microsoft.com/office/powerpoint/2010/main" val="124315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AE98-6CFD-4911-82FA-33E1BE4831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135B2A2-A404-44E0-936D-A073E18AC9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9C50F-5A95-46A0-980E-FF01568B6D48}"/>
              </a:ext>
            </a:extLst>
          </p:cNvPr>
          <p:cNvSpPr>
            <a:spLocks noGrp="1"/>
          </p:cNvSpPr>
          <p:nvPr>
            <p:ph type="dt" sz="half" idx="10"/>
          </p:nvPr>
        </p:nvSpPr>
        <p:spPr/>
        <p:txBody>
          <a:bodyPr/>
          <a:lstStyle/>
          <a:p>
            <a:fld id="{D1E1188C-B6AB-4E69-9FEF-C4EF8B83733A}" type="datetimeFigureOut">
              <a:rPr lang="en-GB" smtClean="0"/>
              <a:t>01/04/2021</a:t>
            </a:fld>
            <a:endParaRPr lang="en-GB"/>
          </a:p>
        </p:txBody>
      </p:sp>
      <p:sp>
        <p:nvSpPr>
          <p:cNvPr id="5" name="Footer Placeholder 4">
            <a:extLst>
              <a:ext uri="{FF2B5EF4-FFF2-40B4-BE49-F238E27FC236}">
                <a16:creationId xmlns:a16="http://schemas.microsoft.com/office/drawing/2014/main" id="{618C8658-AA1B-4B49-B121-4A9D117BBE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419F5C-4064-46F0-AA54-25B742D8382B}"/>
              </a:ext>
            </a:extLst>
          </p:cNvPr>
          <p:cNvSpPr>
            <a:spLocks noGrp="1"/>
          </p:cNvSpPr>
          <p:nvPr>
            <p:ph type="sldNum" sz="quarter" idx="12"/>
          </p:nvPr>
        </p:nvSpPr>
        <p:spPr/>
        <p:txBody>
          <a:bodyPr/>
          <a:lstStyle/>
          <a:p>
            <a:fld id="{7E38A06D-6750-4704-8A2C-81B5956A8AEC}" type="slidenum">
              <a:rPr lang="en-GB" smtClean="0"/>
              <a:t>‹#›</a:t>
            </a:fld>
            <a:endParaRPr lang="en-GB"/>
          </a:p>
        </p:txBody>
      </p:sp>
    </p:spTree>
    <p:extLst>
      <p:ext uri="{BB962C8B-B14F-4D97-AF65-F5344CB8AC3E}">
        <p14:creationId xmlns:p14="http://schemas.microsoft.com/office/powerpoint/2010/main" val="2909570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3D5C-52A1-4FA2-817D-EF15FB3B2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67B593F-5A72-4060-9B86-3D37AD3059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28C9B2-5DD0-4311-973D-FC36CC45E0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EC0F65-6C8A-4C8D-BE2D-8C701C18E17E}"/>
              </a:ext>
            </a:extLst>
          </p:cNvPr>
          <p:cNvSpPr>
            <a:spLocks noGrp="1"/>
          </p:cNvSpPr>
          <p:nvPr>
            <p:ph type="dt" sz="half" idx="10"/>
          </p:nvPr>
        </p:nvSpPr>
        <p:spPr/>
        <p:txBody>
          <a:bodyPr/>
          <a:lstStyle/>
          <a:p>
            <a:fld id="{D1E1188C-B6AB-4E69-9FEF-C4EF8B83733A}" type="datetimeFigureOut">
              <a:rPr lang="en-GB" smtClean="0"/>
              <a:t>01/04/2021</a:t>
            </a:fld>
            <a:endParaRPr lang="en-GB"/>
          </a:p>
        </p:txBody>
      </p:sp>
      <p:sp>
        <p:nvSpPr>
          <p:cNvPr id="6" name="Footer Placeholder 5">
            <a:extLst>
              <a:ext uri="{FF2B5EF4-FFF2-40B4-BE49-F238E27FC236}">
                <a16:creationId xmlns:a16="http://schemas.microsoft.com/office/drawing/2014/main" id="{E4A348B4-8CE2-4F1C-A33C-7BDFF784BF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0B9027-EEF5-45A2-A06A-C79984A6B602}"/>
              </a:ext>
            </a:extLst>
          </p:cNvPr>
          <p:cNvSpPr>
            <a:spLocks noGrp="1"/>
          </p:cNvSpPr>
          <p:nvPr>
            <p:ph type="sldNum" sz="quarter" idx="12"/>
          </p:nvPr>
        </p:nvSpPr>
        <p:spPr/>
        <p:txBody>
          <a:bodyPr/>
          <a:lstStyle/>
          <a:p>
            <a:fld id="{7E38A06D-6750-4704-8A2C-81B5956A8AEC}" type="slidenum">
              <a:rPr lang="en-GB" smtClean="0"/>
              <a:t>‹#›</a:t>
            </a:fld>
            <a:endParaRPr lang="en-GB"/>
          </a:p>
        </p:txBody>
      </p:sp>
    </p:spTree>
    <p:extLst>
      <p:ext uri="{BB962C8B-B14F-4D97-AF65-F5344CB8AC3E}">
        <p14:creationId xmlns:p14="http://schemas.microsoft.com/office/powerpoint/2010/main" val="2823468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4B83-4138-4080-BE26-19FA8045F92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B85CE7-1FD5-4A72-A4D3-651CD32590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E1DB80-ADB7-4E1D-8273-286A4712A5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A39CDD6-4CE9-4FF0-9D8E-A00FE6B276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2D4793-FA71-49CB-ACD8-4D6B4B9F77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5AD9F7C-E6CC-4283-BC67-1E059CE4F0E0}"/>
              </a:ext>
            </a:extLst>
          </p:cNvPr>
          <p:cNvSpPr>
            <a:spLocks noGrp="1"/>
          </p:cNvSpPr>
          <p:nvPr>
            <p:ph type="dt" sz="half" idx="10"/>
          </p:nvPr>
        </p:nvSpPr>
        <p:spPr/>
        <p:txBody>
          <a:bodyPr/>
          <a:lstStyle/>
          <a:p>
            <a:fld id="{D1E1188C-B6AB-4E69-9FEF-C4EF8B83733A}" type="datetimeFigureOut">
              <a:rPr lang="en-GB" smtClean="0"/>
              <a:t>01/04/2021</a:t>
            </a:fld>
            <a:endParaRPr lang="en-GB"/>
          </a:p>
        </p:txBody>
      </p:sp>
      <p:sp>
        <p:nvSpPr>
          <p:cNvPr id="8" name="Footer Placeholder 7">
            <a:extLst>
              <a:ext uri="{FF2B5EF4-FFF2-40B4-BE49-F238E27FC236}">
                <a16:creationId xmlns:a16="http://schemas.microsoft.com/office/drawing/2014/main" id="{F1CF5386-6549-4267-A64F-41EDA0A01A4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B211207-9838-4EDF-BB1F-E88B2E869F22}"/>
              </a:ext>
            </a:extLst>
          </p:cNvPr>
          <p:cNvSpPr>
            <a:spLocks noGrp="1"/>
          </p:cNvSpPr>
          <p:nvPr>
            <p:ph type="sldNum" sz="quarter" idx="12"/>
          </p:nvPr>
        </p:nvSpPr>
        <p:spPr/>
        <p:txBody>
          <a:bodyPr/>
          <a:lstStyle/>
          <a:p>
            <a:fld id="{7E38A06D-6750-4704-8A2C-81B5956A8AEC}" type="slidenum">
              <a:rPr lang="en-GB" smtClean="0"/>
              <a:t>‹#›</a:t>
            </a:fld>
            <a:endParaRPr lang="en-GB"/>
          </a:p>
        </p:txBody>
      </p:sp>
    </p:spTree>
    <p:extLst>
      <p:ext uri="{BB962C8B-B14F-4D97-AF65-F5344CB8AC3E}">
        <p14:creationId xmlns:p14="http://schemas.microsoft.com/office/powerpoint/2010/main" val="2235649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16E44-BCA4-438D-89D9-01077DDB7D2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7C63E50-4715-439C-B2EB-0D9F308C7655}"/>
              </a:ext>
            </a:extLst>
          </p:cNvPr>
          <p:cNvSpPr>
            <a:spLocks noGrp="1"/>
          </p:cNvSpPr>
          <p:nvPr>
            <p:ph type="dt" sz="half" idx="10"/>
          </p:nvPr>
        </p:nvSpPr>
        <p:spPr/>
        <p:txBody>
          <a:bodyPr/>
          <a:lstStyle/>
          <a:p>
            <a:fld id="{D1E1188C-B6AB-4E69-9FEF-C4EF8B83733A}" type="datetimeFigureOut">
              <a:rPr lang="en-GB" smtClean="0"/>
              <a:t>01/04/2021</a:t>
            </a:fld>
            <a:endParaRPr lang="en-GB"/>
          </a:p>
        </p:txBody>
      </p:sp>
      <p:sp>
        <p:nvSpPr>
          <p:cNvPr id="4" name="Footer Placeholder 3">
            <a:extLst>
              <a:ext uri="{FF2B5EF4-FFF2-40B4-BE49-F238E27FC236}">
                <a16:creationId xmlns:a16="http://schemas.microsoft.com/office/drawing/2014/main" id="{499D63C7-AD12-4EA7-8F82-0323DFD604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D4437B7-C73F-4816-B70A-D2EE49EE3EED}"/>
              </a:ext>
            </a:extLst>
          </p:cNvPr>
          <p:cNvSpPr>
            <a:spLocks noGrp="1"/>
          </p:cNvSpPr>
          <p:nvPr>
            <p:ph type="sldNum" sz="quarter" idx="12"/>
          </p:nvPr>
        </p:nvSpPr>
        <p:spPr/>
        <p:txBody>
          <a:bodyPr/>
          <a:lstStyle/>
          <a:p>
            <a:fld id="{7E38A06D-6750-4704-8A2C-81B5956A8AEC}" type="slidenum">
              <a:rPr lang="en-GB" smtClean="0"/>
              <a:t>‹#›</a:t>
            </a:fld>
            <a:endParaRPr lang="en-GB"/>
          </a:p>
        </p:txBody>
      </p:sp>
    </p:spTree>
    <p:extLst>
      <p:ext uri="{BB962C8B-B14F-4D97-AF65-F5344CB8AC3E}">
        <p14:creationId xmlns:p14="http://schemas.microsoft.com/office/powerpoint/2010/main" val="1831605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0D6D23-DD52-462A-B042-F4FBD86D01E0}"/>
              </a:ext>
            </a:extLst>
          </p:cNvPr>
          <p:cNvSpPr>
            <a:spLocks noGrp="1"/>
          </p:cNvSpPr>
          <p:nvPr>
            <p:ph type="dt" sz="half" idx="10"/>
          </p:nvPr>
        </p:nvSpPr>
        <p:spPr/>
        <p:txBody>
          <a:bodyPr/>
          <a:lstStyle/>
          <a:p>
            <a:fld id="{D1E1188C-B6AB-4E69-9FEF-C4EF8B83733A}" type="datetimeFigureOut">
              <a:rPr lang="en-GB" smtClean="0"/>
              <a:t>01/04/2021</a:t>
            </a:fld>
            <a:endParaRPr lang="en-GB"/>
          </a:p>
        </p:txBody>
      </p:sp>
      <p:sp>
        <p:nvSpPr>
          <p:cNvPr id="3" name="Footer Placeholder 2">
            <a:extLst>
              <a:ext uri="{FF2B5EF4-FFF2-40B4-BE49-F238E27FC236}">
                <a16:creationId xmlns:a16="http://schemas.microsoft.com/office/drawing/2014/main" id="{C34ED4D9-4107-44D2-A8F2-A99127045C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88F1E74-0691-4F61-B0D8-D16742AFB07D}"/>
              </a:ext>
            </a:extLst>
          </p:cNvPr>
          <p:cNvSpPr>
            <a:spLocks noGrp="1"/>
          </p:cNvSpPr>
          <p:nvPr>
            <p:ph type="sldNum" sz="quarter" idx="12"/>
          </p:nvPr>
        </p:nvSpPr>
        <p:spPr/>
        <p:txBody>
          <a:bodyPr/>
          <a:lstStyle/>
          <a:p>
            <a:fld id="{7E38A06D-6750-4704-8A2C-81B5956A8AEC}" type="slidenum">
              <a:rPr lang="en-GB" smtClean="0"/>
              <a:t>‹#›</a:t>
            </a:fld>
            <a:endParaRPr lang="en-GB"/>
          </a:p>
        </p:txBody>
      </p:sp>
    </p:spTree>
    <p:extLst>
      <p:ext uri="{BB962C8B-B14F-4D97-AF65-F5344CB8AC3E}">
        <p14:creationId xmlns:p14="http://schemas.microsoft.com/office/powerpoint/2010/main" val="334486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A62A-AE3F-4B52-ABED-B7F5CBCDE8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AE78141-B402-4864-91A9-58B481A561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DA0261A-0552-41DA-B38B-274FCC339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7478A5-4035-428B-B85A-5FC259C49FA0}"/>
              </a:ext>
            </a:extLst>
          </p:cNvPr>
          <p:cNvSpPr>
            <a:spLocks noGrp="1"/>
          </p:cNvSpPr>
          <p:nvPr>
            <p:ph type="dt" sz="half" idx="10"/>
          </p:nvPr>
        </p:nvSpPr>
        <p:spPr/>
        <p:txBody>
          <a:bodyPr/>
          <a:lstStyle/>
          <a:p>
            <a:fld id="{D1E1188C-B6AB-4E69-9FEF-C4EF8B83733A}" type="datetimeFigureOut">
              <a:rPr lang="en-GB" smtClean="0"/>
              <a:t>01/04/2021</a:t>
            </a:fld>
            <a:endParaRPr lang="en-GB"/>
          </a:p>
        </p:txBody>
      </p:sp>
      <p:sp>
        <p:nvSpPr>
          <p:cNvPr id="6" name="Footer Placeholder 5">
            <a:extLst>
              <a:ext uri="{FF2B5EF4-FFF2-40B4-BE49-F238E27FC236}">
                <a16:creationId xmlns:a16="http://schemas.microsoft.com/office/drawing/2014/main" id="{E5712389-DE44-4F1C-95AE-AE0F229933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77647D-743D-4431-8739-D7F23DFA39C3}"/>
              </a:ext>
            </a:extLst>
          </p:cNvPr>
          <p:cNvSpPr>
            <a:spLocks noGrp="1"/>
          </p:cNvSpPr>
          <p:nvPr>
            <p:ph type="sldNum" sz="quarter" idx="12"/>
          </p:nvPr>
        </p:nvSpPr>
        <p:spPr/>
        <p:txBody>
          <a:bodyPr/>
          <a:lstStyle/>
          <a:p>
            <a:fld id="{7E38A06D-6750-4704-8A2C-81B5956A8AEC}" type="slidenum">
              <a:rPr lang="en-GB" smtClean="0"/>
              <a:t>‹#›</a:t>
            </a:fld>
            <a:endParaRPr lang="en-GB"/>
          </a:p>
        </p:txBody>
      </p:sp>
    </p:spTree>
    <p:extLst>
      <p:ext uri="{BB962C8B-B14F-4D97-AF65-F5344CB8AC3E}">
        <p14:creationId xmlns:p14="http://schemas.microsoft.com/office/powerpoint/2010/main" val="67086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AF74-FE81-4F66-84EC-F33F115ED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95D02F0-7314-4589-8808-4CEF54C8D3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D3F28D-E37A-469D-A94A-AD7EB4D14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066D4B-749E-47DE-AC9A-F5C71720920E}"/>
              </a:ext>
            </a:extLst>
          </p:cNvPr>
          <p:cNvSpPr>
            <a:spLocks noGrp="1"/>
          </p:cNvSpPr>
          <p:nvPr>
            <p:ph type="dt" sz="half" idx="10"/>
          </p:nvPr>
        </p:nvSpPr>
        <p:spPr/>
        <p:txBody>
          <a:bodyPr/>
          <a:lstStyle/>
          <a:p>
            <a:fld id="{D1E1188C-B6AB-4E69-9FEF-C4EF8B83733A}" type="datetimeFigureOut">
              <a:rPr lang="en-GB" smtClean="0"/>
              <a:t>01/04/2021</a:t>
            </a:fld>
            <a:endParaRPr lang="en-GB"/>
          </a:p>
        </p:txBody>
      </p:sp>
      <p:sp>
        <p:nvSpPr>
          <p:cNvPr id="6" name="Footer Placeholder 5">
            <a:extLst>
              <a:ext uri="{FF2B5EF4-FFF2-40B4-BE49-F238E27FC236}">
                <a16:creationId xmlns:a16="http://schemas.microsoft.com/office/drawing/2014/main" id="{97650896-1D9B-4947-85C2-5D0909FA789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2DAE6B-AE52-4895-A091-DE633EB3E66F}"/>
              </a:ext>
            </a:extLst>
          </p:cNvPr>
          <p:cNvSpPr>
            <a:spLocks noGrp="1"/>
          </p:cNvSpPr>
          <p:nvPr>
            <p:ph type="sldNum" sz="quarter" idx="12"/>
          </p:nvPr>
        </p:nvSpPr>
        <p:spPr/>
        <p:txBody>
          <a:bodyPr/>
          <a:lstStyle/>
          <a:p>
            <a:fld id="{7E38A06D-6750-4704-8A2C-81B5956A8AEC}" type="slidenum">
              <a:rPr lang="en-GB" smtClean="0"/>
              <a:t>‹#›</a:t>
            </a:fld>
            <a:endParaRPr lang="en-GB"/>
          </a:p>
        </p:txBody>
      </p:sp>
    </p:spTree>
    <p:extLst>
      <p:ext uri="{BB962C8B-B14F-4D97-AF65-F5344CB8AC3E}">
        <p14:creationId xmlns:p14="http://schemas.microsoft.com/office/powerpoint/2010/main" val="2260031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A45775-7AF8-4B13-B14F-43C665FC2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C0DD148-D75A-4FBE-915C-A8422C3B8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55E972-264D-4DEA-9EC5-EA5E04F38D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E1188C-B6AB-4E69-9FEF-C4EF8B83733A}" type="datetimeFigureOut">
              <a:rPr lang="en-GB" smtClean="0"/>
              <a:t>01/04/2021</a:t>
            </a:fld>
            <a:endParaRPr lang="en-GB"/>
          </a:p>
        </p:txBody>
      </p:sp>
      <p:sp>
        <p:nvSpPr>
          <p:cNvPr id="5" name="Footer Placeholder 4">
            <a:extLst>
              <a:ext uri="{FF2B5EF4-FFF2-40B4-BE49-F238E27FC236}">
                <a16:creationId xmlns:a16="http://schemas.microsoft.com/office/drawing/2014/main" id="{53A53CDB-BD83-432D-8CB4-D66554326A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C928ED6-0BDE-42F0-9CA2-59BDB9913B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38A06D-6750-4704-8A2C-81B5956A8AEC}" type="slidenum">
              <a:rPr lang="en-GB" smtClean="0"/>
              <a:t>‹#›</a:t>
            </a:fld>
            <a:endParaRPr lang="en-GB"/>
          </a:p>
        </p:txBody>
      </p:sp>
    </p:spTree>
    <p:extLst>
      <p:ext uri="{BB962C8B-B14F-4D97-AF65-F5344CB8AC3E}">
        <p14:creationId xmlns:p14="http://schemas.microsoft.com/office/powerpoint/2010/main" val="348114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2.xml"/><Relationship Id="rId1" Type="http://schemas.openxmlformats.org/officeDocument/2006/relationships/slideLayout" Target="../slideLayouts/slideLayout1.xml"/><Relationship Id="rId5" Type="http://schemas.openxmlformats.org/officeDocument/2006/relationships/slide" Target="slide14.xml"/><Relationship Id="rId4" Type="http://schemas.openxmlformats.org/officeDocument/2006/relationships/slide" Target="slide10.xml"/></Relationships>
</file>

<file path=ppt/slides/_rels/slide1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11.xml.rels><?xml version="1.0" encoding="UTF-8" standalone="yes"?>
<Relationships xmlns="http://schemas.openxmlformats.org/package/2006/relationships"><Relationship Id="rId8" Type="http://schemas.openxmlformats.org/officeDocument/2006/relationships/video" Target="../media/media12.mp4"/><Relationship Id="rId13" Type="http://schemas.openxmlformats.org/officeDocument/2006/relationships/image" Target="../media/image56.png"/><Relationship Id="rId3" Type="http://schemas.microsoft.com/office/2007/relationships/media" Target="../media/media10.mp4"/><Relationship Id="rId7" Type="http://schemas.microsoft.com/office/2007/relationships/media" Target="../media/media12.mp4"/><Relationship Id="rId12" Type="http://schemas.openxmlformats.org/officeDocument/2006/relationships/image" Target="../media/image55.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11" Type="http://schemas.openxmlformats.org/officeDocument/2006/relationships/image" Target="../media/image54.png"/><Relationship Id="rId5" Type="http://schemas.microsoft.com/office/2007/relationships/media" Target="../media/media11.mp4"/><Relationship Id="rId10" Type="http://schemas.openxmlformats.org/officeDocument/2006/relationships/image" Target="../media/image53.png"/><Relationship Id="rId4" Type="http://schemas.openxmlformats.org/officeDocument/2006/relationships/video" Target="../media/media10.mp4"/><Relationship Id="rId9"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jpg"/></Relationships>
</file>

<file path=ppt/slides/_rels/slide1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15.xml.rels><?xml version="1.0" encoding="UTF-8" standalone="yes"?>
<Relationships xmlns="http://schemas.openxmlformats.org/package/2006/relationships"><Relationship Id="rId8" Type="http://schemas.openxmlformats.org/officeDocument/2006/relationships/video" Target="../media/media16.mp4"/><Relationship Id="rId13" Type="http://schemas.openxmlformats.org/officeDocument/2006/relationships/image" Target="../media/image80.png"/><Relationship Id="rId3" Type="http://schemas.microsoft.com/office/2007/relationships/media" Target="../media/media14.mp4"/><Relationship Id="rId7" Type="http://schemas.microsoft.com/office/2007/relationships/media" Target="../media/media16.mp4"/><Relationship Id="rId12" Type="http://schemas.openxmlformats.org/officeDocument/2006/relationships/image" Target="../media/image79.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video" Target="../media/media15.mp4"/><Relationship Id="rId11" Type="http://schemas.openxmlformats.org/officeDocument/2006/relationships/image" Target="../media/image78.png"/><Relationship Id="rId5" Type="http://schemas.microsoft.com/office/2007/relationships/media" Target="../media/media15.mp4"/><Relationship Id="rId10" Type="http://schemas.openxmlformats.org/officeDocument/2006/relationships/image" Target="../media/image77.png"/><Relationship Id="rId4" Type="http://schemas.openxmlformats.org/officeDocument/2006/relationships/video" Target="../media/media14.mp4"/><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g"/><Relationship Id="rId7" Type="http://schemas.openxmlformats.org/officeDocument/2006/relationships/image" Target="../media/image94.png"/><Relationship Id="rId2" Type="http://schemas.openxmlformats.org/officeDocument/2006/relationships/image" Target="../media/image89.jp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jpg"/><Relationship Id="rId4" Type="http://schemas.openxmlformats.org/officeDocument/2006/relationships/image" Target="../media/image91.jpg"/><Relationship Id="rId9"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8.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6.png"/><Relationship Id="rId5" Type="http://schemas.microsoft.com/office/2007/relationships/media" Target="../media/media3.mp4"/><Relationship Id="rId10" Type="http://schemas.openxmlformats.org/officeDocument/2006/relationships/image" Target="../media/image5.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jp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32.png"/><Relationship Id="rId3" Type="http://schemas.microsoft.com/office/2007/relationships/media" Target="../media/media6.mp4"/><Relationship Id="rId7" Type="http://schemas.microsoft.com/office/2007/relationships/media" Target="../media/media8.mp4"/><Relationship Id="rId12" Type="http://schemas.openxmlformats.org/officeDocument/2006/relationships/image" Target="../media/image3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30.png"/><Relationship Id="rId5" Type="http://schemas.microsoft.com/office/2007/relationships/media" Target="../media/media7.mp4"/><Relationship Id="rId10" Type="http://schemas.openxmlformats.org/officeDocument/2006/relationships/image" Target="../media/image29.png"/><Relationship Id="rId4" Type="http://schemas.openxmlformats.org/officeDocument/2006/relationships/video" Target="../media/media6.mp4"/><Relationship Id="rId9"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504D-733F-4580-9182-043180CF82B1}"/>
              </a:ext>
            </a:extLst>
          </p:cNvPr>
          <p:cNvSpPr>
            <a:spLocks noGrp="1"/>
          </p:cNvSpPr>
          <p:nvPr>
            <p:ph type="ctrTitle"/>
          </p:nvPr>
        </p:nvSpPr>
        <p:spPr/>
        <p:txBody>
          <a:bodyPr/>
          <a:lstStyle/>
          <a:p>
            <a:r>
              <a:rPr lang="en-GB" dirty="0"/>
              <a:t>SC4 Results</a:t>
            </a:r>
          </a:p>
        </p:txBody>
      </p:sp>
      <p:sp>
        <p:nvSpPr>
          <p:cNvPr id="4" name="TextBox 3">
            <a:extLst>
              <a:ext uri="{FF2B5EF4-FFF2-40B4-BE49-F238E27FC236}">
                <a16:creationId xmlns:a16="http://schemas.microsoft.com/office/drawing/2014/main" id="{1D3DBCC8-5F17-4C18-B8F0-862EE9F2D928}"/>
              </a:ext>
            </a:extLst>
          </p:cNvPr>
          <p:cNvSpPr txBox="1"/>
          <p:nvPr/>
        </p:nvSpPr>
        <p:spPr>
          <a:xfrm>
            <a:off x="5652609" y="4077478"/>
            <a:ext cx="886781" cy="1200329"/>
          </a:xfrm>
          <a:prstGeom prst="rect">
            <a:avLst/>
          </a:prstGeom>
          <a:noFill/>
        </p:spPr>
        <p:txBody>
          <a:bodyPr wrap="none" rtlCol="0">
            <a:spAutoFit/>
          </a:bodyPr>
          <a:lstStyle/>
          <a:p>
            <a:pPr marL="342900" indent="-342900">
              <a:buAutoNum type="arabicPeriod"/>
            </a:pPr>
            <a:r>
              <a:rPr lang="en-GB" dirty="0">
                <a:hlinkClick r:id="rId2" action="ppaction://hlinksldjump"/>
              </a:rPr>
              <a:t>GM</a:t>
            </a:r>
            <a:endParaRPr lang="en-GB" dirty="0"/>
          </a:p>
          <a:p>
            <a:pPr marL="342900" indent="-342900">
              <a:buAutoNum type="arabicPeriod"/>
            </a:pPr>
            <a:r>
              <a:rPr lang="en-GB" dirty="0">
                <a:hlinkClick r:id="rId3" action="ppaction://hlinksldjump"/>
              </a:rPr>
              <a:t>SOL</a:t>
            </a:r>
            <a:endParaRPr lang="en-GB" dirty="0"/>
          </a:p>
          <a:p>
            <a:pPr marL="342900" indent="-342900">
              <a:buAutoNum type="arabicPeriod"/>
            </a:pPr>
            <a:r>
              <a:rPr lang="en-GB" dirty="0">
                <a:hlinkClick r:id="rId4" action="ppaction://hlinksldjump"/>
              </a:rPr>
              <a:t>TA1</a:t>
            </a:r>
            <a:endParaRPr lang="en-GB" dirty="0"/>
          </a:p>
          <a:p>
            <a:pPr marL="342900" indent="-342900">
              <a:buAutoNum type="arabicPeriod"/>
            </a:pPr>
            <a:r>
              <a:rPr lang="en-GB" dirty="0">
                <a:hlinkClick r:id="rId5" action="ppaction://hlinksldjump"/>
              </a:rPr>
              <a:t>TA2</a:t>
            </a:r>
            <a:endParaRPr lang="en-GB" dirty="0"/>
          </a:p>
        </p:txBody>
      </p:sp>
    </p:spTree>
    <p:extLst>
      <p:ext uri="{BB962C8B-B14F-4D97-AF65-F5344CB8AC3E}">
        <p14:creationId xmlns:p14="http://schemas.microsoft.com/office/powerpoint/2010/main" val="148697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838200" y="978408"/>
            <a:ext cx="3721608" cy="1106424"/>
          </a:xfrm>
        </p:spPr>
        <p:txBody>
          <a:bodyPr>
            <a:normAutofit/>
          </a:bodyPr>
          <a:lstStyle/>
          <a:p>
            <a:r>
              <a:rPr lang="en-GB" sz="2800"/>
              <a:t>TA1: Pre-processing		</a:t>
            </a:r>
          </a:p>
        </p:txBody>
      </p:sp>
      <p:sp>
        <p:nvSpPr>
          <p:cNvPr id="23" name="Rectangle 22">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307C802-545F-4FE8-9DA1-9AAA48ECB882}"/>
              </a:ext>
            </a:extLst>
          </p:cNvPr>
          <p:cNvSpPr>
            <a:spLocks noGrp="1"/>
          </p:cNvSpPr>
          <p:nvPr>
            <p:ph idx="1"/>
          </p:nvPr>
        </p:nvSpPr>
        <p:spPr>
          <a:xfrm>
            <a:off x="838200" y="2368296"/>
            <a:ext cx="3721608" cy="3502152"/>
          </a:xfrm>
        </p:spPr>
        <p:txBody>
          <a:bodyPr>
            <a:normAutofit/>
          </a:bodyPr>
          <a:lstStyle/>
          <a:p>
            <a:pPr marL="0" indent="0">
              <a:buNone/>
            </a:pPr>
            <a:r>
              <a:rPr lang="en-GB" sz="1700" dirty="0"/>
              <a:t>Comments:</a:t>
            </a:r>
          </a:p>
          <a:p>
            <a:pPr marL="0" indent="0">
              <a:buNone/>
            </a:pPr>
            <a:r>
              <a:rPr lang="en-GB" sz="1700" dirty="0"/>
              <a:t>This one had the same issue as SOL, the muscle activates before it’s moving in the ultrasound.</a:t>
            </a:r>
          </a:p>
        </p:txBody>
      </p:sp>
      <p:pic>
        <p:nvPicPr>
          <p:cNvPr id="11" name="Picture 10" descr="Diagram, engineering drawing&#10;&#10;Description automatically generated">
            <a:extLst>
              <a:ext uri="{FF2B5EF4-FFF2-40B4-BE49-F238E27FC236}">
                <a16:creationId xmlns:a16="http://schemas.microsoft.com/office/drawing/2014/main" id="{E6334EF2-8440-4796-A23A-A11517AA5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267" y="759651"/>
            <a:ext cx="3248351" cy="2436263"/>
          </a:xfrm>
          <a:prstGeom prst="rect">
            <a:avLst/>
          </a:prstGeom>
        </p:spPr>
      </p:pic>
      <p:pic>
        <p:nvPicPr>
          <p:cNvPr id="8" name="Picture 7" descr="Diagram&#10;&#10;Description automatically generated">
            <a:extLst>
              <a:ext uri="{FF2B5EF4-FFF2-40B4-BE49-F238E27FC236}">
                <a16:creationId xmlns:a16="http://schemas.microsoft.com/office/drawing/2014/main" id="{D2414747-AF00-479A-B992-5DEF13770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9914" y="759653"/>
            <a:ext cx="3248352" cy="2436264"/>
          </a:xfrm>
          <a:prstGeom prst="rect">
            <a:avLst/>
          </a:prstGeom>
        </p:spPr>
      </p:pic>
      <p:pic>
        <p:nvPicPr>
          <p:cNvPr id="14" name="Picture 13" descr="Diagram, engineering drawing&#10;&#10;Description automatically generated">
            <a:extLst>
              <a:ext uri="{FF2B5EF4-FFF2-40B4-BE49-F238E27FC236}">
                <a16:creationId xmlns:a16="http://schemas.microsoft.com/office/drawing/2014/main" id="{2731018E-3F11-4D23-B0FA-97161CCFE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268" y="3564164"/>
            <a:ext cx="3248352" cy="2436264"/>
          </a:xfrm>
          <a:prstGeom prst="rect">
            <a:avLst/>
          </a:prstGeom>
        </p:spPr>
      </p:pic>
      <p:pic>
        <p:nvPicPr>
          <p:cNvPr id="5" name="Picture 4" descr="Chart, line chart&#10;&#10;Description automatically generated">
            <a:extLst>
              <a:ext uri="{FF2B5EF4-FFF2-40B4-BE49-F238E27FC236}">
                <a16:creationId xmlns:a16="http://schemas.microsoft.com/office/drawing/2014/main" id="{0E989B73-7124-4E99-AC6F-B6B29354D6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914" y="3562700"/>
            <a:ext cx="3248352" cy="2436264"/>
          </a:xfrm>
          <a:prstGeom prst="rect">
            <a:avLst/>
          </a:prstGeom>
        </p:spPr>
      </p:pic>
    </p:spTree>
    <p:extLst>
      <p:ext uri="{BB962C8B-B14F-4D97-AF65-F5344CB8AC3E}">
        <p14:creationId xmlns:p14="http://schemas.microsoft.com/office/powerpoint/2010/main" val="665680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TA1: Pre-processing, US Tracking</a:t>
            </a:r>
          </a:p>
        </p:txBody>
      </p:sp>
      <p:sp>
        <p:nvSpPr>
          <p:cNvPr id="3" name="Content Placeholder 2">
            <a:extLst>
              <a:ext uri="{FF2B5EF4-FFF2-40B4-BE49-F238E27FC236}">
                <a16:creationId xmlns:a16="http://schemas.microsoft.com/office/drawing/2014/main" id="{2307C802-545F-4FE8-9DA1-9AAA48ECB882}"/>
              </a:ext>
            </a:extLst>
          </p:cNvPr>
          <p:cNvSpPr>
            <a:spLocks noGrp="1"/>
          </p:cNvSpPr>
          <p:nvPr>
            <p:ph idx="1"/>
          </p:nvPr>
        </p:nvSpPr>
        <p:spPr>
          <a:xfrm>
            <a:off x="173579" y="1281472"/>
            <a:ext cx="1905000" cy="4351338"/>
          </a:xfrm>
        </p:spPr>
        <p:txBody>
          <a:bodyPr/>
          <a:lstStyle/>
          <a:p>
            <a:pPr marL="0" indent="0">
              <a:buNone/>
            </a:pPr>
            <a:r>
              <a:rPr lang="en-GB" dirty="0"/>
              <a:t>Comments:</a:t>
            </a:r>
          </a:p>
        </p:txBody>
      </p:sp>
      <p:sp>
        <p:nvSpPr>
          <p:cNvPr id="8" name="TextBox 7">
            <a:extLst>
              <a:ext uri="{FF2B5EF4-FFF2-40B4-BE49-F238E27FC236}">
                <a16:creationId xmlns:a16="http://schemas.microsoft.com/office/drawing/2014/main" id="{6B49E5E0-9B6F-423B-91A5-FAEFB842D3BB}"/>
              </a:ext>
            </a:extLst>
          </p:cNvPr>
          <p:cNvSpPr txBox="1"/>
          <p:nvPr/>
        </p:nvSpPr>
        <p:spPr>
          <a:xfrm>
            <a:off x="3962524" y="1195707"/>
            <a:ext cx="1098570" cy="369332"/>
          </a:xfrm>
          <a:prstGeom prst="rect">
            <a:avLst/>
          </a:prstGeom>
          <a:noFill/>
        </p:spPr>
        <p:txBody>
          <a:bodyPr wrap="none" rtlCol="0">
            <a:spAutoFit/>
          </a:bodyPr>
          <a:lstStyle/>
          <a:p>
            <a:r>
              <a:rPr lang="en-GB" dirty="0"/>
              <a:t>0 degrees</a:t>
            </a:r>
          </a:p>
        </p:txBody>
      </p:sp>
      <p:sp>
        <p:nvSpPr>
          <p:cNvPr id="13" name="TextBox 12">
            <a:extLst>
              <a:ext uri="{FF2B5EF4-FFF2-40B4-BE49-F238E27FC236}">
                <a16:creationId xmlns:a16="http://schemas.microsoft.com/office/drawing/2014/main" id="{094242FD-7756-4C5B-AA94-77B7D6A99938}"/>
              </a:ext>
            </a:extLst>
          </p:cNvPr>
          <p:cNvSpPr txBox="1"/>
          <p:nvPr/>
        </p:nvSpPr>
        <p:spPr>
          <a:xfrm>
            <a:off x="8722152" y="1189480"/>
            <a:ext cx="1215589" cy="369332"/>
          </a:xfrm>
          <a:prstGeom prst="rect">
            <a:avLst/>
          </a:prstGeom>
          <a:noFill/>
        </p:spPr>
        <p:txBody>
          <a:bodyPr wrap="none" rtlCol="0">
            <a:spAutoFit/>
          </a:bodyPr>
          <a:lstStyle/>
          <a:p>
            <a:r>
              <a:rPr lang="en-GB" dirty="0"/>
              <a:t>10 degrees</a:t>
            </a:r>
          </a:p>
        </p:txBody>
      </p:sp>
      <p:sp>
        <p:nvSpPr>
          <p:cNvPr id="14" name="TextBox 13">
            <a:extLst>
              <a:ext uri="{FF2B5EF4-FFF2-40B4-BE49-F238E27FC236}">
                <a16:creationId xmlns:a16="http://schemas.microsoft.com/office/drawing/2014/main" id="{86FAC5FB-2CA9-4F84-91E3-2949420094ED}"/>
              </a:ext>
            </a:extLst>
          </p:cNvPr>
          <p:cNvSpPr txBox="1"/>
          <p:nvPr/>
        </p:nvSpPr>
        <p:spPr>
          <a:xfrm>
            <a:off x="3904015" y="4015416"/>
            <a:ext cx="1215589" cy="369332"/>
          </a:xfrm>
          <a:prstGeom prst="rect">
            <a:avLst/>
          </a:prstGeom>
          <a:noFill/>
        </p:spPr>
        <p:txBody>
          <a:bodyPr wrap="none" rtlCol="0">
            <a:spAutoFit/>
          </a:bodyPr>
          <a:lstStyle/>
          <a:p>
            <a:r>
              <a:rPr lang="en-GB" dirty="0"/>
              <a:t>20 degrees</a:t>
            </a:r>
          </a:p>
        </p:txBody>
      </p:sp>
      <p:sp>
        <p:nvSpPr>
          <p:cNvPr id="15" name="TextBox 14">
            <a:extLst>
              <a:ext uri="{FF2B5EF4-FFF2-40B4-BE49-F238E27FC236}">
                <a16:creationId xmlns:a16="http://schemas.microsoft.com/office/drawing/2014/main" id="{3842995A-BFB8-403B-ACBC-88287346C470}"/>
              </a:ext>
            </a:extLst>
          </p:cNvPr>
          <p:cNvSpPr txBox="1"/>
          <p:nvPr/>
        </p:nvSpPr>
        <p:spPr>
          <a:xfrm>
            <a:off x="8745396" y="4015416"/>
            <a:ext cx="1169103" cy="369332"/>
          </a:xfrm>
          <a:prstGeom prst="rect">
            <a:avLst/>
          </a:prstGeom>
          <a:noFill/>
        </p:spPr>
        <p:txBody>
          <a:bodyPr wrap="none" rtlCol="0">
            <a:spAutoFit/>
          </a:bodyPr>
          <a:lstStyle/>
          <a:p>
            <a:r>
              <a:rPr lang="en-GB" dirty="0"/>
              <a:t>-5 degrees</a:t>
            </a:r>
          </a:p>
        </p:txBody>
      </p:sp>
      <p:pic>
        <p:nvPicPr>
          <p:cNvPr id="9" name="TA1_0">
            <a:hlinkClick r:id="" action="ppaction://media"/>
            <a:extLst>
              <a:ext uri="{FF2B5EF4-FFF2-40B4-BE49-F238E27FC236}">
                <a16:creationId xmlns:a16="http://schemas.microsoft.com/office/drawing/2014/main" id="{6702C1AF-6E58-4EA7-AC3A-12B15372CDB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342187" y="1558812"/>
            <a:ext cx="4339243" cy="2444894"/>
          </a:xfrm>
          <a:prstGeom prst="rect">
            <a:avLst/>
          </a:prstGeom>
        </p:spPr>
      </p:pic>
      <p:pic>
        <p:nvPicPr>
          <p:cNvPr id="10" name="TA1_-5">
            <a:hlinkClick r:id="" action="ppaction://media"/>
            <a:extLst>
              <a:ext uri="{FF2B5EF4-FFF2-40B4-BE49-F238E27FC236}">
                <a16:creationId xmlns:a16="http://schemas.microsoft.com/office/drawing/2014/main" id="{BDE8E928-8288-4B52-B8D5-469637F2910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7149933" y="4384748"/>
            <a:ext cx="4360026" cy="2456604"/>
          </a:xfrm>
          <a:prstGeom prst="rect">
            <a:avLst/>
          </a:prstGeom>
        </p:spPr>
      </p:pic>
      <p:pic>
        <p:nvPicPr>
          <p:cNvPr id="11" name="TA1_10">
            <a:hlinkClick r:id="" action="ppaction://media"/>
            <a:extLst>
              <a:ext uri="{FF2B5EF4-FFF2-40B4-BE49-F238E27FC236}">
                <a16:creationId xmlns:a16="http://schemas.microsoft.com/office/drawing/2014/main" id="{21E55067-2222-47A8-B102-DCE0855852E6}"/>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7160324" y="1620137"/>
            <a:ext cx="4339243" cy="2444894"/>
          </a:xfrm>
          <a:prstGeom prst="rect">
            <a:avLst/>
          </a:prstGeom>
        </p:spPr>
      </p:pic>
      <p:pic>
        <p:nvPicPr>
          <p:cNvPr id="12" name="TA1_20">
            <a:hlinkClick r:id="" action="ppaction://media"/>
            <a:extLst>
              <a:ext uri="{FF2B5EF4-FFF2-40B4-BE49-F238E27FC236}">
                <a16:creationId xmlns:a16="http://schemas.microsoft.com/office/drawing/2014/main" id="{0F3B5B93-7C14-4C8D-A3DB-5A57375940F7}"/>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2342187" y="4384748"/>
            <a:ext cx="4333310" cy="2441551"/>
          </a:xfrm>
          <a:prstGeom prst="rect">
            <a:avLst/>
          </a:prstGeom>
        </p:spPr>
      </p:pic>
    </p:spTree>
    <p:extLst>
      <p:ext uri="{BB962C8B-B14F-4D97-AF65-F5344CB8AC3E}">
        <p14:creationId xmlns:p14="http://schemas.microsoft.com/office/powerpoint/2010/main" val="363728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83"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458"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583" fill="hold"/>
                                        <p:tgtEl>
                                          <p:spTgt spid="11"/>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04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video>
              <p:cMediaNode vol="80000">
                <p:cTn id="25" fill="hold" display="0">
                  <p:stCondLst>
                    <p:cond delay="indefinite"/>
                  </p:stCondLst>
                </p:cTn>
                <p:tgtEl>
                  <p:spTgt spid="10"/>
                </p:tgtEl>
              </p:cMediaNode>
            </p:vide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0"/>
                  </p:tgtEl>
                </p:cond>
              </p:nextCondLst>
            </p:seq>
            <p:video>
              <p:cMediaNode vol="80000">
                <p:cTn id="31" fill="hold" display="0">
                  <p:stCondLst>
                    <p:cond delay="indefinite"/>
                  </p:stCondLst>
                </p:cTn>
                <p:tgtEl>
                  <p:spTgt spid="11"/>
                </p:tgtEl>
              </p:cMediaNode>
            </p:video>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1"/>
                                        </p:tgtEl>
                                      </p:cBhvr>
                                    </p:cmd>
                                  </p:childTnLst>
                                </p:cTn>
                              </p:par>
                            </p:childTnLst>
                          </p:cTn>
                        </p:par>
                      </p:childTnLst>
                    </p:cTn>
                  </p:par>
                </p:childTnLst>
              </p:cTn>
              <p:nextCondLst>
                <p:cond evt="onClick" delay="0">
                  <p:tgtEl>
                    <p:spTgt spid="11"/>
                  </p:tgtEl>
                </p:cond>
              </p:nextCondLst>
            </p:seq>
            <p:video>
              <p:cMediaNode vol="80000">
                <p:cTn id="37" fill="hold" display="0">
                  <p:stCondLst>
                    <p:cond delay="indefinite"/>
                  </p:stCondLst>
                </p:cTn>
                <p:tgtEl>
                  <p:spTgt spid="12"/>
                </p:tgtEl>
              </p:cMediaNode>
            </p:video>
            <p:seq concurrent="1" nextAc="seek">
              <p:cTn id="38" restart="whenNotActive" fill="hold" evtFilter="cancelBubble" nodeType="interactiveSeq">
                <p:stCondLst>
                  <p:cond evt="onClick" delay="0">
                    <p:tgtEl>
                      <p:spTgt spid="12"/>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TA1: Results		</a:t>
            </a:r>
          </a:p>
        </p:txBody>
      </p:sp>
      <p:sp>
        <p:nvSpPr>
          <p:cNvPr id="8" name="Content Placeholder 2">
            <a:extLst>
              <a:ext uri="{FF2B5EF4-FFF2-40B4-BE49-F238E27FC236}">
                <a16:creationId xmlns:a16="http://schemas.microsoft.com/office/drawing/2014/main" id="{9B50FE1C-F755-4548-AF6F-D81F6891AF58}"/>
              </a:ext>
            </a:extLst>
          </p:cNvPr>
          <p:cNvSpPr txBox="1">
            <a:spLocks/>
          </p:cNvSpPr>
          <p:nvPr/>
        </p:nvSpPr>
        <p:spPr>
          <a:xfrm>
            <a:off x="9514505" y="0"/>
            <a:ext cx="2002189" cy="1015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a:t>Weights:</a:t>
            </a:r>
          </a:p>
          <a:p>
            <a:pPr marL="0" indent="0">
              <a:buFont typeface="Arial" panose="020B0604020202020204" pitchFamily="34" charset="0"/>
              <a:buNone/>
            </a:pPr>
            <a:r>
              <a:rPr lang="en-GB" sz="1100" dirty="0" err="1"/>
              <a:t>wEMG</a:t>
            </a:r>
            <a:r>
              <a:rPr lang="en-GB" sz="1100" dirty="0"/>
              <a:t> = 0.001</a:t>
            </a:r>
            <a:br>
              <a:rPr lang="en-GB" sz="1100" dirty="0"/>
            </a:br>
            <a:r>
              <a:rPr lang="en-GB" sz="1100" dirty="0" err="1"/>
              <a:t>wlM</a:t>
            </a:r>
            <a:r>
              <a:rPr lang="en-GB" sz="1100" dirty="0"/>
              <a:t> = 1</a:t>
            </a:r>
            <a:br>
              <a:rPr lang="en-GB" sz="1100" dirty="0"/>
            </a:br>
            <a:r>
              <a:rPr lang="en-GB" sz="1100" dirty="0" err="1"/>
              <a:t>EMGbounds</a:t>
            </a:r>
            <a:r>
              <a:rPr lang="en-GB" sz="1100" dirty="0"/>
              <a:t> = [-0.1 0.1]</a:t>
            </a:r>
            <a:br>
              <a:rPr lang="en-GB" sz="1100" dirty="0"/>
            </a:br>
            <a:r>
              <a:rPr lang="en-GB" sz="1100" dirty="0" err="1"/>
              <a:t>BoundsScaleEMG</a:t>
            </a:r>
            <a:r>
              <a:rPr lang="en-GB" sz="1100" dirty="0"/>
              <a:t> = [0.2 1.5]</a:t>
            </a:r>
          </a:p>
        </p:txBody>
      </p:sp>
      <p:pic>
        <p:nvPicPr>
          <p:cNvPr id="9" name="Picture 8">
            <a:extLst>
              <a:ext uri="{FF2B5EF4-FFF2-40B4-BE49-F238E27FC236}">
                <a16:creationId xmlns:a16="http://schemas.microsoft.com/office/drawing/2014/main" id="{12CF783E-3498-433F-A0EB-0DC946184903}"/>
              </a:ext>
            </a:extLst>
          </p:cNvPr>
          <p:cNvPicPr>
            <a:picLocks noChangeAspect="1"/>
          </p:cNvPicPr>
          <p:nvPr/>
        </p:nvPicPr>
        <p:blipFill>
          <a:blip r:embed="rId2"/>
          <a:stretch>
            <a:fillRect/>
          </a:stretch>
        </p:blipFill>
        <p:spPr>
          <a:xfrm>
            <a:off x="643204" y="1304562"/>
            <a:ext cx="2496426" cy="2247672"/>
          </a:xfrm>
          <a:prstGeom prst="rect">
            <a:avLst/>
          </a:prstGeom>
        </p:spPr>
      </p:pic>
      <p:pic>
        <p:nvPicPr>
          <p:cNvPr id="12" name="Picture 11">
            <a:extLst>
              <a:ext uri="{FF2B5EF4-FFF2-40B4-BE49-F238E27FC236}">
                <a16:creationId xmlns:a16="http://schemas.microsoft.com/office/drawing/2014/main" id="{0882D89C-2196-40F7-A409-1A20A5BF57D0}"/>
              </a:ext>
            </a:extLst>
          </p:cNvPr>
          <p:cNvPicPr>
            <a:picLocks noChangeAspect="1"/>
          </p:cNvPicPr>
          <p:nvPr/>
        </p:nvPicPr>
        <p:blipFill>
          <a:blip r:embed="rId3"/>
          <a:stretch>
            <a:fillRect/>
          </a:stretch>
        </p:blipFill>
        <p:spPr>
          <a:xfrm>
            <a:off x="3419102" y="1304562"/>
            <a:ext cx="2496426" cy="2247672"/>
          </a:xfrm>
          <a:prstGeom prst="rect">
            <a:avLst/>
          </a:prstGeom>
        </p:spPr>
      </p:pic>
      <p:pic>
        <p:nvPicPr>
          <p:cNvPr id="25" name="Picture 24">
            <a:extLst>
              <a:ext uri="{FF2B5EF4-FFF2-40B4-BE49-F238E27FC236}">
                <a16:creationId xmlns:a16="http://schemas.microsoft.com/office/drawing/2014/main" id="{0D05A6E8-9EC6-44DB-AA3C-F70ED66CBEA5}"/>
              </a:ext>
            </a:extLst>
          </p:cNvPr>
          <p:cNvPicPr>
            <a:picLocks noChangeAspect="1"/>
          </p:cNvPicPr>
          <p:nvPr/>
        </p:nvPicPr>
        <p:blipFill>
          <a:blip r:embed="rId4"/>
          <a:stretch>
            <a:fillRect/>
          </a:stretch>
        </p:blipFill>
        <p:spPr>
          <a:xfrm>
            <a:off x="6194999" y="1304562"/>
            <a:ext cx="2496426" cy="2247672"/>
          </a:xfrm>
          <a:prstGeom prst="rect">
            <a:avLst/>
          </a:prstGeom>
        </p:spPr>
      </p:pic>
      <p:pic>
        <p:nvPicPr>
          <p:cNvPr id="28" name="Picture 27">
            <a:extLst>
              <a:ext uri="{FF2B5EF4-FFF2-40B4-BE49-F238E27FC236}">
                <a16:creationId xmlns:a16="http://schemas.microsoft.com/office/drawing/2014/main" id="{A186A2C7-DBBA-4B0B-83F2-B6281387106D}"/>
              </a:ext>
            </a:extLst>
          </p:cNvPr>
          <p:cNvPicPr>
            <a:picLocks noChangeAspect="1"/>
          </p:cNvPicPr>
          <p:nvPr/>
        </p:nvPicPr>
        <p:blipFill>
          <a:blip r:embed="rId5"/>
          <a:stretch>
            <a:fillRect/>
          </a:stretch>
        </p:blipFill>
        <p:spPr>
          <a:xfrm>
            <a:off x="8970897" y="1265305"/>
            <a:ext cx="2496426" cy="2247672"/>
          </a:xfrm>
          <a:prstGeom prst="rect">
            <a:avLst/>
          </a:prstGeom>
        </p:spPr>
      </p:pic>
      <p:pic>
        <p:nvPicPr>
          <p:cNvPr id="31" name="Picture 30">
            <a:extLst>
              <a:ext uri="{FF2B5EF4-FFF2-40B4-BE49-F238E27FC236}">
                <a16:creationId xmlns:a16="http://schemas.microsoft.com/office/drawing/2014/main" id="{E7B34CE1-11BD-4A60-9839-3D06D7D47AE5}"/>
              </a:ext>
            </a:extLst>
          </p:cNvPr>
          <p:cNvPicPr>
            <a:picLocks noChangeAspect="1"/>
          </p:cNvPicPr>
          <p:nvPr/>
        </p:nvPicPr>
        <p:blipFill>
          <a:blip r:embed="rId6"/>
          <a:stretch>
            <a:fillRect/>
          </a:stretch>
        </p:blipFill>
        <p:spPr>
          <a:xfrm>
            <a:off x="643203" y="3947646"/>
            <a:ext cx="2496426" cy="2247672"/>
          </a:xfrm>
          <a:prstGeom prst="rect">
            <a:avLst/>
          </a:prstGeom>
        </p:spPr>
      </p:pic>
      <p:pic>
        <p:nvPicPr>
          <p:cNvPr id="33" name="Picture 32">
            <a:extLst>
              <a:ext uri="{FF2B5EF4-FFF2-40B4-BE49-F238E27FC236}">
                <a16:creationId xmlns:a16="http://schemas.microsoft.com/office/drawing/2014/main" id="{6ACF624F-0F41-4947-A82E-09D68E5E26DF}"/>
              </a:ext>
            </a:extLst>
          </p:cNvPr>
          <p:cNvPicPr>
            <a:picLocks noChangeAspect="1"/>
          </p:cNvPicPr>
          <p:nvPr/>
        </p:nvPicPr>
        <p:blipFill>
          <a:blip r:embed="rId7"/>
          <a:stretch>
            <a:fillRect/>
          </a:stretch>
        </p:blipFill>
        <p:spPr>
          <a:xfrm>
            <a:off x="3419101" y="3947646"/>
            <a:ext cx="2496426" cy="2247672"/>
          </a:xfrm>
          <a:prstGeom prst="rect">
            <a:avLst/>
          </a:prstGeom>
        </p:spPr>
      </p:pic>
      <p:pic>
        <p:nvPicPr>
          <p:cNvPr id="35" name="Picture 34">
            <a:extLst>
              <a:ext uri="{FF2B5EF4-FFF2-40B4-BE49-F238E27FC236}">
                <a16:creationId xmlns:a16="http://schemas.microsoft.com/office/drawing/2014/main" id="{95651506-2D9E-4FEA-B07A-EC589E62BDFC}"/>
              </a:ext>
            </a:extLst>
          </p:cNvPr>
          <p:cNvPicPr>
            <a:picLocks noChangeAspect="1"/>
          </p:cNvPicPr>
          <p:nvPr/>
        </p:nvPicPr>
        <p:blipFill>
          <a:blip r:embed="rId8"/>
          <a:stretch>
            <a:fillRect/>
          </a:stretch>
        </p:blipFill>
        <p:spPr>
          <a:xfrm>
            <a:off x="6194999" y="3947646"/>
            <a:ext cx="2496426" cy="2247672"/>
          </a:xfrm>
          <a:prstGeom prst="rect">
            <a:avLst/>
          </a:prstGeom>
        </p:spPr>
      </p:pic>
      <p:pic>
        <p:nvPicPr>
          <p:cNvPr id="37" name="Picture 36">
            <a:extLst>
              <a:ext uri="{FF2B5EF4-FFF2-40B4-BE49-F238E27FC236}">
                <a16:creationId xmlns:a16="http://schemas.microsoft.com/office/drawing/2014/main" id="{C4E2552E-05CA-4FB8-B249-30D99D6E5973}"/>
              </a:ext>
            </a:extLst>
          </p:cNvPr>
          <p:cNvPicPr>
            <a:picLocks noChangeAspect="1"/>
          </p:cNvPicPr>
          <p:nvPr/>
        </p:nvPicPr>
        <p:blipFill>
          <a:blip r:embed="rId9"/>
          <a:stretch>
            <a:fillRect/>
          </a:stretch>
        </p:blipFill>
        <p:spPr>
          <a:xfrm>
            <a:off x="8970897" y="3947646"/>
            <a:ext cx="2496426" cy="2247672"/>
          </a:xfrm>
          <a:prstGeom prst="rect">
            <a:avLst/>
          </a:prstGeom>
        </p:spPr>
      </p:pic>
    </p:spTree>
    <p:extLst>
      <p:ext uri="{BB962C8B-B14F-4D97-AF65-F5344CB8AC3E}">
        <p14:creationId xmlns:p14="http://schemas.microsoft.com/office/powerpoint/2010/main" val="1457528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TA1: Results		</a:t>
            </a:r>
          </a:p>
        </p:txBody>
      </p:sp>
      <p:sp>
        <p:nvSpPr>
          <p:cNvPr id="8" name="Content Placeholder 2">
            <a:extLst>
              <a:ext uri="{FF2B5EF4-FFF2-40B4-BE49-F238E27FC236}">
                <a16:creationId xmlns:a16="http://schemas.microsoft.com/office/drawing/2014/main" id="{9B50FE1C-F755-4548-AF6F-D81F6891AF58}"/>
              </a:ext>
            </a:extLst>
          </p:cNvPr>
          <p:cNvSpPr txBox="1">
            <a:spLocks/>
          </p:cNvSpPr>
          <p:nvPr/>
        </p:nvSpPr>
        <p:spPr>
          <a:xfrm>
            <a:off x="9514505" y="0"/>
            <a:ext cx="2002189" cy="1015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a:t>Weights:</a:t>
            </a:r>
          </a:p>
          <a:p>
            <a:pPr marL="0" indent="0">
              <a:buFont typeface="Arial" panose="020B0604020202020204" pitchFamily="34" charset="0"/>
              <a:buNone/>
            </a:pPr>
            <a:r>
              <a:rPr lang="en-GB" sz="1100" dirty="0" err="1"/>
              <a:t>wEMG</a:t>
            </a:r>
            <a:r>
              <a:rPr lang="en-GB" sz="1100" dirty="0"/>
              <a:t> = 0.001</a:t>
            </a:r>
            <a:br>
              <a:rPr lang="en-GB" sz="1100" dirty="0"/>
            </a:br>
            <a:r>
              <a:rPr lang="en-GB" sz="1100" dirty="0" err="1"/>
              <a:t>wlM</a:t>
            </a:r>
            <a:r>
              <a:rPr lang="en-GB" sz="1100" dirty="0"/>
              <a:t> = 1</a:t>
            </a:r>
            <a:br>
              <a:rPr lang="en-GB" sz="1100" dirty="0"/>
            </a:br>
            <a:r>
              <a:rPr lang="en-GB" sz="1100" dirty="0" err="1"/>
              <a:t>EMGbounds</a:t>
            </a:r>
            <a:r>
              <a:rPr lang="en-GB" sz="1100" dirty="0"/>
              <a:t> = [-0.1 0.1]</a:t>
            </a:r>
            <a:br>
              <a:rPr lang="en-GB" sz="1100" dirty="0"/>
            </a:br>
            <a:r>
              <a:rPr lang="en-GB" sz="1100" dirty="0" err="1"/>
              <a:t>BoundsScaleEMG</a:t>
            </a:r>
            <a:r>
              <a:rPr lang="en-GB" sz="1100" dirty="0"/>
              <a:t> = [0.2 1.5]</a:t>
            </a:r>
          </a:p>
        </p:txBody>
      </p:sp>
      <p:pic>
        <p:nvPicPr>
          <p:cNvPr id="4" name="Picture 3">
            <a:extLst>
              <a:ext uri="{FF2B5EF4-FFF2-40B4-BE49-F238E27FC236}">
                <a16:creationId xmlns:a16="http://schemas.microsoft.com/office/drawing/2014/main" id="{1410DE9A-900A-4BC9-AABE-E6F93D3FFD18}"/>
              </a:ext>
            </a:extLst>
          </p:cNvPr>
          <p:cNvPicPr>
            <a:picLocks noChangeAspect="1"/>
          </p:cNvPicPr>
          <p:nvPr/>
        </p:nvPicPr>
        <p:blipFill>
          <a:blip r:embed="rId2"/>
          <a:stretch>
            <a:fillRect/>
          </a:stretch>
        </p:blipFill>
        <p:spPr>
          <a:xfrm>
            <a:off x="955456" y="1181253"/>
            <a:ext cx="2496507" cy="2247745"/>
          </a:xfrm>
          <a:prstGeom prst="rect">
            <a:avLst/>
          </a:prstGeom>
        </p:spPr>
      </p:pic>
      <p:pic>
        <p:nvPicPr>
          <p:cNvPr id="6" name="Picture 5">
            <a:extLst>
              <a:ext uri="{FF2B5EF4-FFF2-40B4-BE49-F238E27FC236}">
                <a16:creationId xmlns:a16="http://schemas.microsoft.com/office/drawing/2014/main" id="{BC1DB8FD-7468-4EB1-BD99-E8C408BC606B}"/>
              </a:ext>
            </a:extLst>
          </p:cNvPr>
          <p:cNvPicPr>
            <a:picLocks noChangeAspect="1"/>
          </p:cNvPicPr>
          <p:nvPr/>
        </p:nvPicPr>
        <p:blipFill>
          <a:blip r:embed="rId3"/>
          <a:stretch>
            <a:fillRect/>
          </a:stretch>
        </p:blipFill>
        <p:spPr>
          <a:xfrm>
            <a:off x="3680805" y="1181254"/>
            <a:ext cx="2496507" cy="2247745"/>
          </a:xfrm>
          <a:prstGeom prst="rect">
            <a:avLst/>
          </a:prstGeom>
        </p:spPr>
      </p:pic>
      <p:pic>
        <p:nvPicPr>
          <p:cNvPr id="9" name="Picture 8">
            <a:extLst>
              <a:ext uri="{FF2B5EF4-FFF2-40B4-BE49-F238E27FC236}">
                <a16:creationId xmlns:a16="http://schemas.microsoft.com/office/drawing/2014/main" id="{5B6DDB02-B0F9-4D38-A81B-6AF2F161D02D}"/>
              </a:ext>
            </a:extLst>
          </p:cNvPr>
          <p:cNvPicPr>
            <a:picLocks noChangeAspect="1"/>
          </p:cNvPicPr>
          <p:nvPr/>
        </p:nvPicPr>
        <p:blipFill>
          <a:blip r:embed="rId4"/>
          <a:stretch>
            <a:fillRect/>
          </a:stretch>
        </p:blipFill>
        <p:spPr>
          <a:xfrm>
            <a:off x="6406154" y="1181254"/>
            <a:ext cx="2496507" cy="2247745"/>
          </a:xfrm>
          <a:prstGeom prst="rect">
            <a:avLst/>
          </a:prstGeom>
        </p:spPr>
      </p:pic>
      <p:pic>
        <p:nvPicPr>
          <p:cNvPr id="12" name="Picture 11">
            <a:extLst>
              <a:ext uri="{FF2B5EF4-FFF2-40B4-BE49-F238E27FC236}">
                <a16:creationId xmlns:a16="http://schemas.microsoft.com/office/drawing/2014/main" id="{9DEEB9FE-4BD9-45D9-9A86-4D84E2D3E9E1}"/>
              </a:ext>
            </a:extLst>
          </p:cNvPr>
          <p:cNvPicPr>
            <a:picLocks noChangeAspect="1"/>
          </p:cNvPicPr>
          <p:nvPr/>
        </p:nvPicPr>
        <p:blipFill>
          <a:blip r:embed="rId5"/>
          <a:stretch>
            <a:fillRect/>
          </a:stretch>
        </p:blipFill>
        <p:spPr>
          <a:xfrm>
            <a:off x="9131503" y="1181255"/>
            <a:ext cx="2496507" cy="2247745"/>
          </a:xfrm>
          <a:prstGeom prst="rect">
            <a:avLst/>
          </a:prstGeom>
        </p:spPr>
      </p:pic>
      <p:pic>
        <p:nvPicPr>
          <p:cNvPr id="15" name="Picture 14" descr="Chart, line chart&#10;&#10;Description automatically generated">
            <a:extLst>
              <a:ext uri="{FF2B5EF4-FFF2-40B4-BE49-F238E27FC236}">
                <a16:creationId xmlns:a16="http://schemas.microsoft.com/office/drawing/2014/main" id="{ECC4121C-1281-4BB3-8B62-5FB5EFA8BA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5455" y="3805080"/>
            <a:ext cx="2496507" cy="1871667"/>
          </a:xfrm>
          <a:prstGeom prst="rect">
            <a:avLst/>
          </a:prstGeom>
        </p:spPr>
      </p:pic>
      <p:pic>
        <p:nvPicPr>
          <p:cNvPr id="18" name="Picture 17" descr="Chart&#10;&#10;Description automatically generated">
            <a:extLst>
              <a:ext uri="{FF2B5EF4-FFF2-40B4-BE49-F238E27FC236}">
                <a16:creationId xmlns:a16="http://schemas.microsoft.com/office/drawing/2014/main" id="{75DF47F2-BC19-4BCF-8099-380A0799A0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1502" y="3805078"/>
            <a:ext cx="2496507" cy="1871667"/>
          </a:xfrm>
          <a:prstGeom prst="rect">
            <a:avLst/>
          </a:prstGeom>
        </p:spPr>
      </p:pic>
      <p:pic>
        <p:nvPicPr>
          <p:cNvPr id="21" name="Picture 20" descr="Chart&#10;&#10;Description automatically generated">
            <a:extLst>
              <a:ext uri="{FF2B5EF4-FFF2-40B4-BE49-F238E27FC236}">
                <a16:creationId xmlns:a16="http://schemas.microsoft.com/office/drawing/2014/main" id="{556D5DB4-E246-47D3-BBAD-DBDEE05C00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0804" y="3805080"/>
            <a:ext cx="2496507" cy="1871667"/>
          </a:xfrm>
          <a:prstGeom prst="rect">
            <a:avLst/>
          </a:prstGeom>
        </p:spPr>
      </p:pic>
      <p:pic>
        <p:nvPicPr>
          <p:cNvPr id="24" name="Picture 23" descr="Chart&#10;&#10;Description automatically generated">
            <a:extLst>
              <a:ext uri="{FF2B5EF4-FFF2-40B4-BE49-F238E27FC236}">
                <a16:creationId xmlns:a16="http://schemas.microsoft.com/office/drawing/2014/main" id="{D7CA0373-C583-4EDF-839F-6112C01C2B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6153" y="3805079"/>
            <a:ext cx="2496507" cy="1871667"/>
          </a:xfrm>
          <a:prstGeom prst="rect">
            <a:avLst/>
          </a:prstGeom>
        </p:spPr>
      </p:pic>
    </p:spTree>
    <p:extLst>
      <p:ext uri="{BB962C8B-B14F-4D97-AF65-F5344CB8AC3E}">
        <p14:creationId xmlns:p14="http://schemas.microsoft.com/office/powerpoint/2010/main" val="153935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838200" y="978408"/>
            <a:ext cx="3721608" cy="1106424"/>
          </a:xfrm>
        </p:spPr>
        <p:txBody>
          <a:bodyPr vert="horz" lIns="91440" tIns="45720" rIns="91440" bIns="45720" rtlCol="0" anchor="ctr">
            <a:normAutofit/>
          </a:bodyPr>
          <a:lstStyle/>
          <a:p>
            <a:r>
              <a:rPr lang="en-US" sz="2800"/>
              <a:t>TA2: Pre-processing		</a:t>
            </a:r>
          </a:p>
        </p:txBody>
      </p:sp>
      <p:sp>
        <p:nvSpPr>
          <p:cNvPr id="22" name="Rectangle 21">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A0BD7D5-2791-4C6F-81E1-7F34C2726BB0}"/>
              </a:ext>
            </a:extLst>
          </p:cNvPr>
          <p:cNvSpPr txBox="1"/>
          <p:nvPr/>
        </p:nvSpPr>
        <p:spPr>
          <a:xfrm>
            <a:off x="838200" y="2368296"/>
            <a:ext cx="3721608" cy="350215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t>Comments:</a:t>
            </a:r>
          </a:p>
        </p:txBody>
      </p:sp>
      <p:pic>
        <p:nvPicPr>
          <p:cNvPr id="5" name="Picture 4" descr="Chart&#10;&#10;Description automatically generated with low confidence">
            <a:extLst>
              <a:ext uri="{FF2B5EF4-FFF2-40B4-BE49-F238E27FC236}">
                <a16:creationId xmlns:a16="http://schemas.microsoft.com/office/drawing/2014/main" id="{3E463267-A517-4A43-AEAE-8CDB2AD02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267" y="759651"/>
            <a:ext cx="3248351" cy="2436263"/>
          </a:xfrm>
          <a:prstGeom prst="rect">
            <a:avLst/>
          </a:prstGeom>
        </p:spPr>
      </p:pic>
      <p:pic>
        <p:nvPicPr>
          <p:cNvPr id="13" name="Picture 12" descr="Chart, line chart&#10;&#10;Description automatically generated">
            <a:extLst>
              <a:ext uri="{FF2B5EF4-FFF2-40B4-BE49-F238E27FC236}">
                <a16:creationId xmlns:a16="http://schemas.microsoft.com/office/drawing/2014/main" id="{CC58BC73-F16E-4270-8319-A932DE801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9914" y="759653"/>
            <a:ext cx="3248352" cy="2436264"/>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C3828FF8-513D-4646-B633-E3BD41F4F7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268" y="3564164"/>
            <a:ext cx="3248352" cy="2436264"/>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BBABA035-2482-46E9-994D-D7E570400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914" y="3562700"/>
            <a:ext cx="3248352" cy="2436264"/>
          </a:xfrm>
          <a:prstGeom prst="rect">
            <a:avLst/>
          </a:prstGeom>
        </p:spPr>
      </p:pic>
    </p:spTree>
    <p:extLst>
      <p:ext uri="{BB962C8B-B14F-4D97-AF65-F5344CB8AC3E}">
        <p14:creationId xmlns:p14="http://schemas.microsoft.com/office/powerpoint/2010/main" val="3700088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TA2: Pre-processing, US Tracking</a:t>
            </a:r>
          </a:p>
        </p:txBody>
      </p:sp>
      <p:sp>
        <p:nvSpPr>
          <p:cNvPr id="3" name="Content Placeholder 2">
            <a:extLst>
              <a:ext uri="{FF2B5EF4-FFF2-40B4-BE49-F238E27FC236}">
                <a16:creationId xmlns:a16="http://schemas.microsoft.com/office/drawing/2014/main" id="{2307C802-545F-4FE8-9DA1-9AAA48ECB882}"/>
              </a:ext>
            </a:extLst>
          </p:cNvPr>
          <p:cNvSpPr>
            <a:spLocks noGrp="1"/>
          </p:cNvSpPr>
          <p:nvPr>
            <p:ph idx="1"/>
          </p:nvPr>
        </p:nvSpPr>
        <p:spPr>
          <a:xfrm>
            <a:off x="173579" y="1281472"/>
            <a:ext cx="1905000" cy="4351338"/>
          </a:xfrm>
        </p:spPr>
        <p:txBody>
          <a:bodyPr/>
          <a:lstStyle/>
          <a:p>
            <a:pPr marL="0" indent="0">
              <a:buNone/>
            </a:pPr>
            <a:r>
              <a:rPr lang="en-GB" dirty="0"/>
              <a:t>Comments:</a:t>
            </a:r>
          </a:p>
        </p:txBody>
      </p:sp>
      <p:sp>
        <p:nvSpPr>
          <p:cNvPr id="8" name="TextBox 7">
            <a:extLst>
              <a:ext uri="{FF2B5EF4-FFF2-40B4-BE49-F238E27FC236}">
                <a16:creationId xmlns:a16="http://schemas.microsoft.com/office/drawing/2014/main" id="{6B49E5E0-9B6F-423B-91A5-FAEFB842D3BB}"/>
              </a:ext>
            </a:extLst>
          </p:cNvPr>
          <p:cNvSpPr txBox="1"/>
          <p:nvPr/>
        </p:nvSpPr>
        <p:spPr>
          <a:xfrm>
            <a:off x="3962524" y="1195707"/>
            <a:ext cx="1098570" cy="369332"/>
          </a:xfrm>
          <a:prstGeom prst="rect">
            <a:avLst/>
          </a:prstGeom>
          <a:noFill/>
        </p:spPr>
        <p:txBody>
          <a:bodyPr wrap="none" rtlCol="0">
            <a:spAutoFit/>
          </a:bodyPr>
          <a:lstStyle/>
          <a:p>
            <a:r>
              <a:rPr lang="en-GB" dirty="0"/>
              <a:t>0 degrees</a:t>
            </a:r>
          </a:p>
        </p:txBody>
      </p:sp>
      <p:sp>
        <p:nvSpPr>
          <p:cNvPr id="13" name="TextBox 12">
            <a:extLst>
              <a:ext uri="{FF2B5EF4-FFF2-40B4-BE49-F238E27FC236}">
                <a16:creationId xmlns:a16="http://schemas.microsoft.com/office/drawing/2014/main" id="{094242FD-7756-4C5B-AA94-77B7D6A99938}"/>
              </a:ext>
            </a:extLst>
          </p:cNvPr>
          <p:cNvSpPr txBox="1"/>
          <p:nvPr/>
        </p:nvSpPr>
        <p:spPr>
          <a:xfrm>
            <a:off x="8722152" y="1189480"/>
            <a:ext cx="1215589" cy="369332"/>
          </a:xfrm>
          <a:prstGeom prst="rect">
            <a:avLst/>
          </a:prstGeom>
          <a:noFill/>
        </p:spPr>
        <p:txBody>
          <a:bodyPr wrap="none" rtlCol="0">
            <a:spAutoFit/>
          </a:bodyPr>
          <a:lstStyle/>
          <a:p>
            <a:r>
              <a:rPr lang="en-GB" dirty="0"/>
              <a:t>10 degrees</a:t>
            </a:r>
          </a:p>
        </p:txBody>
      </p:sp>
      <p:sp>
        <p:nvSpPr>
          <p:cNvPr id="14" name="TextBox 13">
            <a:extLst>
              <a:ext uri="{FF2B5EF4-FFF2-40B4-BE49-F238E27FC236}">
                <a16:creationId xmlns:a16="http://schemas.microsoft.com/office/drawing/2014/main" id="{86FAC5FB-2CA9-4F84-91E3-2949420094ED}"/>
              </a:ext>
            </a:extLst>
          </p:cNvPr>
          <p:cNvSpPr txBox="1"/>
          <p:nvPr/>
        </p:nvSpPr>
        <p:spPr>
          <a:xfrm>
            <a:off x="3904015" y="4015416"/>
            <a:ext cx="1215589" cy="369332"/>
          </a:xfrm>
          <a:prstGeom prst="rect">
            <a:avLst/>
          </a:prstGeom>
          <a:noFill/>
        </p:spPr>
        <p:txBody>
          <a:bodyPr wrap="none" rtlCol="0">
            <a:spAutoFit/>
          </a:bodyPr>
          <a:lstStyle/>
          <a:p>
            <a:r>
              <a:rPr lang="en-GB" dirty="0"/>
              <a:t>20 degrees</a:t>
            </a:r>
          </a:p>
        </p:txBody>
      </p:sp>
      <p:sp>
        <p:nvSpPr>
          <p:cNvPr id="15" name="TextBox 14">
            <a:extLst>
              <a:ext uri="{FF2B5EF4-FFF2-40B4-BE49-F238E27FC236}">
                <a16:creationId xmlns:a16="http://schemas.microsoft.com/office/drawing/2014/main" id="{3842995A-BFB8-403B-ACBC-88287346C470}"/>
              </a:ext>
            </a:extLst>
          </p:cNvPr>
          <p:cNvSpPr txBox="1"/>
          <p:nvPr/>
        </p:nvSpPr>
        <p:spPr>
          <a:xfrm>
            <a:off x="8745396" y="4015416"/>
            <a:ext cx="1169103" cy="369332"/>
          </a:xfrm>
          <a:prstGeom prst="rect">
            <a:avLst/>
          </a:prstGeom>
          <a:noFill/>
        </p:spPr>
        <p:txBody>
          <a:bodyPr wrap="none" rtlCol="0">
            <a:spAutoFit/>
          </a:bodyPr>
          <a:lstStyle/>
          <a:p>
            <a:r>
              <a:rPr lang="en-GB" dirty="0"/>
              <a:t>-5 degrees</a:t>
            </a:r>
          </a:p>
        </p:txBody>
      </p:sp>
      <p:pic>
        <p:nvPicPr>
          <p:cNvPr id="4" name="TA2_0">
            <a:hlinkClick r:id="" action="ppaction://media"/>
            <a:extLst>
              <a:ext uri="{FF2B5EF4-FFF2-40B4-BE49-F238E27FC236}">
                <a16:creationId xmlns:a16="http://schemas.microsoft.com/office/drawing/2014/main" id="{C0269082-C2C1-4ACC-8776-FF532D8B69E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545730" y="1558812"/>
            <a:ext cx="4360025" cy="2456604"/>
          </a:xfrm>
          <a:prstGeom prst="rect">
            <a:avLst/>
          </a:prstGeom>
        </p:spPr>
      </p:pic>
      <p:pic>
        <p:nvPicPr>
          <p:cNvPr id="5" name="TA2_-5">
            <a:hlinkClick r:id="" action="ppaction://media"/>
            <a:extLst>
              <a:ext uri="{FF2B5EF4-FFF2-40B4-BE49-F238E27FC236}">
                <a16:creationId xmlns:a16="http://schemas.microsoft.com/office/drawing/2014/main" id="{53600862-5743-4E03-9FDE-0C0F46B74BE8}"/>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7164974" y="4384748"/>
            <a:ext cx="4329943" cy="2439654"/>
          </a:xfrm>
          <a:prstGeom prst="rect">
            <a:avLst/>
          </a:prstGeom>
        </p:spPr>
      </p:pic>
      <p:pic>
        <p:nvPicPr>
          <p:cNvPr id="6" name="TA2_10">
            <a:hlinkClick r:id="" action="ppaction://media"/>
            <a:extLst>
              <a:ext uri="{FF2B5EF4-FFF2-40B4-BE49-F238E27FC236}">
                <a16:creationId xmlns:a16="http://schemas.microsoft.com/office/drawing/2014/main" id="{A7A8B17D-DC48-48C2-869E-5F3677DF2292}"/>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7164974" y="1566171"/>
            <a:ext cx="4329945" cy="2439655"/>
          </a:xfrm>
          <a:prstGeom prst="rect">
            <a:avLst/>
          </a:prstGeom>
        </p:spPr>
      </p:pic>
      <p:pic>
        <p:nvPicPr>
          <p:cNvPr id="7" name="TA2_20">
            <a:hlinkClick r:id="" action="ppaction://media"/>
            <a:extLst>
              <a:ext uri="{FF2B5EF4-FFF2-40B4-BE49-F238E27FC236}">
                <a16:creationId xmlns:a16="http://schemas.microsoft.com/office/drawing/2014/main" id="{7B44DBAF-4E13-4A4B-8B6C-DDB0F42B3DA3}"/>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2575809" y="4384746"/>
            <a:ext cx="4329946" cy="2439656"/>
          </a:xfrm>
          <a:prstGeom prst="rect">
            <a:avLst/>
          </a:prstGeom>
        </p:spPr>
      </p:pic>
    </p:spTree>
    <p:extLst>
      <p:ext uri="{BB962C8B-B14F-4D97-AF65-F5344CB8AC3E}">
        <p14:creationId xmlns:p14="http://schemas.microsoft.com/office/powerpoint/2010/main" val="105937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458"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62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4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video>
              <p:cMediaNode vol="80000">
                <p:cTn id="25"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video>
              <p:cMediaNode vol="80000">
                <p:cTn id="31" fill="hold" display="0">
                  <p:stCondLst>
                    <p:cond delay="indefinite"/>
                  </p:stCondLst>
                </p:cTn>
                <p:tgtEl>
                  <p:spTgt spid="6"/>
                </p:tgtEl>
              </p:cMediaNode>
            </p:video>
            <p:seq concurrent="1" nextAc="seek">
              <p:cTn id="32" restart="whenNotActive" fill="hold" evtFilter="cancelBubble" nodeType="interactiveSeq">
                <p:stCondLst>
                  <p:cond evt="onClick" delay="0">
                    <p:tgtEl>
                      <p:spTgt spid="6"/>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6"/>
                                        </p:tgtEl>
                                      </p:cBhvr>
                                    </p:cmd>
                                  </p:childTnLst>
                                </p:cTn>
                              </p:par>
                            </p:childTnLst>
                          </p:cTn>
                        </p:par>
                      </p:childTnLst>
                    </p:cTn>
                  </p:par>
                </p:childTnLst>
              </p:cTn>
              <p:nextCondLst>
                <p:cond evt="onClick" delay="0">
                  <p:tgtEl>
                    <p:spTgt spid="6"/>
                  </p:tgtEl>
                </p:cond>
              </p:nextCondLst>
            </p:seq>
            <p:video>
              <p:cMediaNode vol="80000">
                <p:cTn id="37" fill="hold" display="0">
                  <p:stCondLst>
                    <p:cond delay="indefinite"/>
                  </p:stCondLst>
                </p:cTn>
                <p:tgtEl>
                  <p:spTgt spid="7"/>
                </p:tgtEl>
              </p:cMediaNode>
            </p:video>
            <p:seq concurrent="1" nextAc="seek">
              <p:cTn id="38" restart="whenNotActive" fill="hold" evtFilter="cancelBubble" nodeType="interactiveSeq">
                <p:stCondLst>
                  <p:cond evt="onClick" delay="0">
                    <p:tgtEl>
                      <p:spTgt spid="7"/>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TA2: Results		</a:t>
            </a:r>
          </a:p>
        </p:txBody>
      </p:sp>
      <p:sp>
        <p:nvSpPr>
          <p:cNvPr id="8" name="Content Placeholder 2">
            <a:extLst>
              <a:ext uri="{FF2B5EF4-FFF2-40B4-BE49-F238E27FC236}">
                <a16:creationId xmlns:a16="http://schemas.microsoft.com/office/drawing/2014/main" id="{9B50FE1C-F755-4548-AF6F-D81F6891AF58}"/>
              </a:ext>
            </a:extLst>
          </p:cNvPr>
          <p:cNvSpPr txBox="1">
            <a:spLocks/>
          </p:cNvSpPr>
          <p:nvPr/>
        </p:nvSpPr>
        <p:spPr>
          <a:xfrm>
            <a:off x="9514505" y="0"/>
            <a:ext cx="2002189" cy="1015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a:t>Weights:</a:t>
            </a:r>
          </a:p>
          <a:p>
            <a:pPr marL="0" indent="0">
              <a:buFont typeface="Arial" panose="020B0604020202020204" pitchFamily="34" charset="0"/>
              <a:buNone/>
            </a:pPr>
            <a:r>
              <a:rPr lang="en-GB" sz="1100" dirty="0" err="1"/>
              <a:t>wEMG</a:t>
            </a:r>
            <a:r>
              <a:rPr lang="en-GB" sz="1100" dirty="0"/>
              <a:t> = 0.001</a:t>
            </a:r>
            <a:br>
              <a:rPr lang="en-GB" sz="1100" dirty="0"/>
            </a:br>
            <a:r>
              <a:rPr lang="en-GB" sz="1100" dirty="0" err="1"/>
              <a:t>wlM</a:t>
            </a:r>
            <a:r>
              <a:rPr lang="en-GB" sz="1100" dirty="0"/>
              <a:t> = 1</a:t>
            </a:r>
            <a:br>
              <a:rPr lang="en-GB" sz="1100" dirty="0"/>
            </a:br>
            <a:r>
              <a:rPr lang="en-GB" sz="1100" dirty="0" err="1"/>
              <a:t>EMGbounds</a:t>
            </a:r>
            <a:r>
              <a:rPr lang="en-GB" sz="1100" dirty="0"/>
              <a:t> = [-0.1 0.1]</a:t>
            </a:r>
            <a:br>
              <a:rPr lang="en-GB" sz="1100" dirty="0"/>
            </a:br>
            <a:r>
              <a:rPr lang="en-GB" sz="1100" dirty="0" err="1"/>
              <a:t>BoundsScaleEMG</a:t>
            </a:r>
            <a:r>
              <a:rPr lang="en-GB" sz="1100" dirty="0"/>
              <a:t> = [0.2 1.5]</a:t>
            </a:r>
          </a:p>
        </p:txBody>
      </p:sp>
      <p:pic>
        <p:nvPicPr>
          <p:cNvPr id="10" name="Picture 9">
            <a:extLst>
              <a:ext uri="{FF2B5EF4-FFF2-40B4-BE49-F238E27FC236}">
                <a16:creationId xmlns:a16="http://schemas.microsoft.com/office/drawing/2014/main" id="{505E4960-0B73-43B1-8201-D57401DC2B5D}"/>
              </a:ext>
            </a:extLst>
          </p:cNvPr>
          <p:cNvPicPr>
            <a:picLocks noChangeAspect="1"/>
          </p:cNvPicPr>
          <p:nvPr/>
        </p:nvPicPr>
        <p:blipFill>
          <a:blip r:embed="rId2"/>
          <a:stretch>
            <a:fillRect/>
          </a:stretch>
        </p:blipFill>
        <p:spPr>
          <a:xfrm>
            <a:off x="1351598" y="1343818"/>
            <a:ext cx="2291233" cy="2062925"/>
          </a:xfrm>
          <a:prstGeom prst="rect">
            <a:avLst/>
          </a:prstGeom>
        </p:spPr>
      </p:pic>
      <p:pic>
        <p:nvPicPr>
          <p:cNvPr id="13" name="Picture 12">
            <a:extLst>
              <a:ext uri="{FF2B5EF4-FFF2-40B4-BE49-F238E27FC236}">
                <a16:creationId xmlns:a16="http://schemas.microsoft.com/office/drawing/2014/main" id="{1E928E70-C3A2-4C18-B799-DC624E6BA910}"/>
              </a:ext>
            </a:extLst>
          </p:cNvPr>
          <p:cNvPicPr>
            <a:picLocks noChangeAspect="1"/>
          </p:cNvPicPr>
          <p:nvPr/>
        </p:nvPicPr>
        <p:blipFill>
          <a:blip r:embed="rId3"/>
          <a:stretch>
            <a:fillRect/>
          </a:stretch>
        </p:blipFill>
        <p:spPr>
          <a:xfrm>
            <a:off x="3976219" y="1362073"/>
            <a:ext cx="2291233" cy="2062925"/>
          </a:xfrm>
          <a:prstGeom prst="rect">
            <a:avLst/>
          </a:prstGeom>
        </p:spPr>
      </p:pic>
      <p:pic>
        <p:nvPicPr>
          <p:cNvPr id="16" name="Picture 15">
            <a:extLst>
              <a:ext uri="{FF2B5EF4-FFF2-40B4-BE49-F238E27FC236}">
                <a16:creationId xmlns:a16="http://schemas.microsoft.com/office/drawing/2014/main" id="{B42D31C4-F968-425D-B2C4-F8F5357E165F}"/>
              </a:ext>
            </a:extLst>
          </p:cNvPr>
          <p:cNvPicPr>
            <a:picLocks noChangeAspect="1"/>
          </p:cNvPicPr>
          <p:nvPr/>
        </p:nvPicPr>
        <p:blipFill>
          <a:blip r:embed="rId4"/>
          <a:stretch>
            <a:fillRect/>
          </a:stretch>
        </p:blipFill>
        <p:spPr>
          <a:xfrm>
            <a:off x="6600840" y="1362073"/>
            <a:ext cx="2291233" cy="2062925"/>
          </a:xfrm>
          <a:prstGeom prst="rect">
            <a:avLst/>
          </a:prstGeom>
        </p:spPr>
      </p:pic>
      <p:pic>
        <p:nvPicPr>
          <p:cNvPr id="19" name="Picture 18">
            <a:extLst>
              <a:ext uri="{FF2B5EF4-FFF2-40B4-BE49-F238E27FC236}">
                <a16:creationId xmlns:a16="http://schemas.microsoft.com/office/drawing/2014/main" id="{A6EE0080-A6B5-4007-88E0-D10639F18E68}"/>
              </a:ext>
            </a:extLst>
          </p:cNvPr>
          <p:cNvPicPr>
            <a:picLocks noChangeAspect="1"/>
          </p:cNvPicPr>
          <p:nvPr/>
        </p:nvPicPr>
        <p:blipFill>
          <a:blip r:embed="rId5"/>
          <a:stretch>
            <a:fillRect/>
          </a:stretch>
        </p:blipFill>
        <p:spPr>
          <a:xfrm>
            <a:off x="9225461" y="1366075"/>
            <a:ext cx="2291233" cy="2062925"/>
          </a:xfrm>
          <a:prstGeom prst="rect">
            <a:avLst/>
          </a:prstGeom>
        </p:spPr>
      </p:pic>
      <p:pic>
        <p:nvPicPr>
          <p:cNvPr id="22" name="Picture 21">
            <a:extLst>
              <a:ext uri="{FF2B5EF4-FFF2-40B4-BE49-F238E27FC236}">
                <a16:creationId xmlns:a16="http://schemas.microsoft.com/office/drawing/2014/main" id="{F66C6E24-40CD-4266-90FE-BB5A855DB3D2}"/>
              </a:ext>
            </a:extLst>
          </p:cNvPr>
          <p:cNvPicPr>
            <a:picLocks noChangeAspect="1"/>
          </p:cNvPicPr>
          <p:nvPr/>
        </p:nvPicPr>
        <p:blipFill>
          <a:blip r:embed="rId6"/>
          <a:stretch>
            <a:fillRect/>
          </a:stretch>
        </p:blipFill>
        <p:spPr>
          <a:xfrm>
            <a:off x="1351597" y="4005704"/>
            <a:ext cx="2291233" cy="2062925"/>
          </a:xfrm>
          <a:prstGeom prst="rect">
            <a:avLst/>
          </a:prstGeom>
        </p:spPr>
      </p:pic>
      <p:pic>
        <p:nvPicPr>
          <p:cNvPr id="25" name="Picture 24">
            <a:extLst>
              <a:ext uri="{FF2B5EF4-FFF2-40B4-BE49-F238E27FC236}">
                <a16:creationId xmlns:a16="http://schemas.microsoft.com/office/drawing/2014/main" id="{5BF1D3A3-16CA-413A-BAF8-5BE2536C5A1D}"/>
              </a:ext>
            </a:extLst>
          </p:cNvPr>
          <p:cNvPicPr>
            <a:picLocks noChangeAspect="1"/>
          </p:cNvPicPr>
          <p:nvPr/>
        </p:nvPicPr>
        <p:blipFill>
          <a:blip r:embed="rId7"/>
          <a:stretch>
            <a:fillRect/>
          </a:stretch>
        </p:blipFill>
        <p:spPr>
          <a:xfrm>
            <a:off x="3976218" y="4005494"/>
            <a:ext cx="2291233" cy="2062925"/>
          </a:xfrm>
          <a:prstGeom prst="rect">
            <a:avLst/>
          </a:prstGeom>
        </p:spPr>
      </p:pic>
      <p:pic>
        <p:nvPicPr>
          <p:cNvPr id="28" name="Picture 27">
            <a:extLst>
              <a:ext uri="{FF2B5EF4-FFF2-40B4-BE49-F238E27FC236}">
                <a16:creationId xmlns:a16="http://schemas.microsoft.com/office/drawing/2014/main" id="{415BE012-23B5-4226-89CA-427571C8267A}"/>
              </a:ext>
            </a:extLst>
          </p:cNvPr>
          <p:cNvPicPr>
            <a:picLocks noChangeAspect="1"/>
          </p:cNvPicPr>
          <p:nvPr/>
        </p:nvPicPr>
        <p:blipFill>
          <a:blip r:embed="rId8"/>
          <a:stretch>
            <a:fillRect/>
          </a:stretch>
        </p:blipFill>
        <p:spPr>
          <a:xfrm>
            <a:off x="6600840" y="4023749"/>
            <a:ext cx="2291233" cy="2062925"/>
          </a:xfrm>
          <a:prstGeom prst="rect">
            <a:avLst/>
          </a:prstGeom>
        </p:spPr>
      </p:pic>
      <p:pic>
        <p:nvPicPr>
          <p:cNvPr id="32" name="Picture 31">
            <a:extLst>
              <a:ext uri="{FF2B5EF4-FFF2-40B4-BE49-F238E27FC236}">
                <a16:creationId xmlns:a16="http://schemas.microsoft.com/office/drawing/2014/main" id="{E0831340-170A-48AE-B64A-74868F4FACA6}"/>
              </a:ext>
            </a:extLst>
          </p:cNvPr>
          <p:cNvPicPr>
            <a:picLocks noChangeAspect="1"/>
          </p:cNvPicPr>
          <p:nvPr/>
        </p:nvPicPr>
        <p:blipFill>
          <a:blip r:embed="rId9"/>
          <a:stretch>
            <a:fillRect/>
          </a:stretch>
        </p:blipFill>
        <p:spPr>
          <a:xfrm>
            <a:off x="9225461" y="4005494"/>
            <a:ext cx="2291233" cy="2062925"/>
          </a:xfrm>
          <a:prstGeom prst="rect">
            <a:avLst/>
          </a:prstGeom>
        </p:spPr>
      </p:pic>
    </p:spTree>
    <p:extLst>
      <p:ext uri="{BB962C8B-B14F-4D97-AF65-F5344CB8AC3E}">
        <p14:creationId xmlns:p14="http://schemas.microsoft.com/office/powerpoint/2010/main" val="495389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TA2: Results		</a:t>
            </a:r>
          </a:p>
        </p:txBody>
      </p:sp>
      <p:sp>
        <p:nvSpPr>
          <p:cNvPr id="8" name="Content Placeholder 2">
            <a:extLst>
              <a:ext uri="{FF2B5EF4-FFF2-40B4-BE49-F238E27FC236}">
                <a16:creationId xmlns:a16="http://schemas.microsoft.com/office/drawing/2014/main" id="{9B50FE1C-F755-4548-AF6F-D81F6891AF58}"/>
              </a:ext>
            </a:extLst>
          </p:cNvPr>
          <p:cNvSpPr txBox="1">
            <a:spLocks/>
          </p:cNvSpPr>
          <p:nvPr/>
        </p:nvSpPr>
        <p:spPr>
          <a:xfrm>
            <a:off x="9514505" y="0"/>
            <a:ext cx="2002189" cy="1015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a:t>Weights:</a:t>
            </a:r>
          </a:p>
          <a:p>
            <a:pPr marL="0" indent="0">
              <a:buFont typeface="Arial" panose="020B0604020202020204" pitchFamily="34" charset="0"/>
              <a:buNone/>
            </a:pPr>
            <a:r>
              <a:rPr lang="en-GB" sz="1100" dirty="0" err="1"/>
              <a:t>wEMG</a:t>
            </a:r>
            <a:r>
              <a:rPr lang="en-GB" sz="1100" dirty="0"/>
              <a:t> = 0.001</a:t>
            </a:r>
            <a:br>
              <a:rPr lang="en-GB" sz="1100" dirty="0"/>
            </a:br>
            <a:r>
              <a:rPr lang="en-GB" sz="1100" dirty="0" err="1"/>
              <a:t>wlM</a:t>
            </a:r>
            <a:r>
              <a:rPr lang="en-GB" sz="1100" dirty="0"/>
              <a:t> = 1</a:t>
            </a:r>
            <a:br>
              <a:rPr lang="en-GB" sz="1100" dirty="0"/>
            </a:br>
            <a:r>
              <a:rPr lang="en-GB" sz="1100" dirty="0" err="1"/>
              <a:t>EMGbounds</a:t>
            </a:r>
            <a:r>
              <a:rPr lang="en-GB" sz="1100" dirty="0"/>
              <a:t> = [-0.1 0.1]</a:t>
            </a:r>
            <a:br>
              <a:rPr lang="en-GB" sz="1100" dirty="0"/>
            </a:br>
            <a:r>
              <a:rPr lang="en-GB" sz="1100" dirty="0" err="1"/>
              <a:t>BoundsScaleEMG</a:t>
            </a:r>
            <a:r>
              <a:rPr lang="en-GB" sz="1100" dirty="0"/>
              <a:t> = [0.2 1.5]</a:t>
            </a:r>
          </a:p>
        </p:txBody>
      </p:sp>
      <p:pic>
        <p:nvPicPr>
          <p:cNvPr id="4" name="Picture 3" descr="Chart&#10;&#10;Description automatically generated">
            <a:extLst>
              <a:ext uri="{FF2B5EF4-FFF2-40B4-BE49-F238E27FC236}">
                <a16:creationId xmlns:a16="http://schemas.microsoft.com/office/drawing/2014/main" id="{DECA05F6-A748-4621-A020-D9DE80E12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55" y="4053200"/>
            <a:ext cx="2721163" cy="2040095"/>
          </a:xfrm>
          <a:prstGeom prst="rect">
            <a:avLst/>
          </a:prstGeom>
        </p:spPr>
      </p:pic>
      <p:pic>
        <p:nvPicPr>
          <p:cNvPr id="6" name="Picture 5" descr="Chart, line chart&#10;&#10;Description automatically generated">
            <a:extLst>
              <a:ext uri="{FF2B5EF4-FFF2-40B4-BE49-F238E27FC236}">
                <a16:creationId xmlns:a16="http://schemas.microsoft.com/office/drawing/2014/main" id="{2A7CCF20-C662-4FE3-A09E-DFDFC4718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5555" y="4053201"/>
            <a:ext cx="2721163" cy="2040095"/>
          </a:xfrm>
          <a:prstGeom prst="rect">
            <a:avLst/>
          </a:prstGeom>
        </p:spPr>
      </p:pic>
      <p:pic>
        <p:nvPicPr>
          <p:cNvPr id="9" name="Picture 8" descr="Chart&#10;&#10;Description automatically generated">
            <a:extLst>
              <a:ext uri="{FF2B5EF4-FFF2-40B4-BE49-F238E27FC236}">
                <a16:creationId xmlns:a16="http://schemas.microsoft.com/office/drawing/2014/main" id="{28DA2021-99C6-4C5E-824E-FBEF4ADCD8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6755" y="4053200"/>
            <a:ext cx="2721163" cy="2040095"/>
          </a:xfrm>
          <a:prstGeom prst="rect">
            <a:avLst/>
          </a:prstGeom>
        </p:spPr>
      </p:pic>
      <p:pic>
        <p:nvPicPr>
          <p:cNvPr id="11" name="Picture 10" descr="Chart, line chart&#10;&#10;Description automatically generated">
            <a:extLst>
              <a:ext uri="{FF2B5EF4-FFF2-40B4-BE49-F238E27FC236}">
                <a16:creationId xmlns:a16="http://schemas.microsoft.com/office/drawing/2014/main" id="{82962649-7CF7-46DB-88C4-6FE524647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155" y="4071456"/>
            <a:ext cx="2721163" cy="2040095"/>
          </a:xfrm>
          <a:prstGeom prst="rect">
            <a:avLst/>
          </a:prstGeom>
        </p:spPr>
      </p:pic>
      <p:pic>
        <p:nvPicPr>
          <p:cNvPr id="13" name="Picture 12">
            <a:extLst>
              <a:ext uri="{FF2B5EF4-FFF2-40B4-BE49-F238E27FC236}">
                <a16:creationId xmlns:a16="http://schemas.microsoft.com/office/drawing/2014/main" id="{FDC9012A-17A4-43E2-B397-1F63C45D0387}"/>
              </a:ext>
            </a:extLst>
          </p:cNvPr>
          <p:cNvPicPr>
            <a:picLocks noChangeAspect="1"/>
          </p:cNvPicPr>
          <p:nvPr/>
        </p:nvPicPr>
        <p:blipFill>
          <a:blip r:embed="rId6"/>
          <a:stretch>
            <a:fillRect/>
          </a:stretch>
        </p:blipFill>
        <p:spPr>
          <a:xfrm>
            <a:off x="1040098" y="1175559"/>
            <a:ext cx="2272572" cy="2046124"/>
          </a:xfrm>
          <a:prstGeom prst="rect">
            <a:avLst/>
          </a:prstGeom>
        </p:spPr>
      </p:pic>
      <p:pic>
        <p:nvPicPr>
          <p:cNvPr id="16" name="Picture 15">
            <a:extLst>
              <a:ext uri="{FF2B5EF4-FFF2-40B4-BE49-F238E27FC236}">
                <a16:creationId xmlns:a16="http://schemas.microsoft.com/office/drawing/2014/main" id="{15691AE8-C567-402D-939B-7BDD08CC6BE0}"/>
              </a:ext>
            </a:extLst>
          </p:cNvPr>
          <p:cNvPicPr>
            <a:picLocks noChangeAspect="1"/>
          </p:cNvPicPr>
          <p:nvPr/>
        </p:nvPicPr>
        <p:blipFill>
          <a:blip r:embed="rId7"/>
          <a:stretch>
            <a:fillRect/>
          </a:stretch>
        </p:blipFill>
        <p:spPr>
          <a:xfrm>
            <a:off x="3760248" y="1203509"/>
            <a:ext cx="2272572" cy="2046124"/>
          </a:xfrm>
          <a:prstGeom prst="rect">
            <a:avLst/>
          </a:prstGeom>
        </p:spPr>
      </p:pic>
      <p:pic>
        <p:nvPicPr>
          <p:cNvPr id="19" name="Picture 18">
            <a:extLst>
              <a:ext uri="{FF2B5EF4-FFF2-40B4-BE49-F238E27FC236}">
                <a16:creationId xmlns:a16="http://schemas.microsoft.com/office/drawing/2014/main" id="{4317744A-5005-494E-B1E6-BF5F0884E68A}"/>
              </a:ext>
            </a:extLst>
          </p:cNvPr>
          <p:cNvPicPr>
            <a:picLocks noChangeAspect="1"/>
          </p:cNvPicPr>
          <p:nvPr/>
        </p:nvPicPr>
        <p:blipFill>
          <a:blip r:embed="rId8"/>
          <a:stretch>
            <a:fillRect/>
          </a:stretch>
        </p:blipFill>
        <p:spPr>
          <a:xfrm>
            <a:off x="6466803" y="1185099"/>
            <a:ext cx="2272572" cy="2046124"/>
          </a:xfrm>
          <a:prstGeom prst="rect">
            <a:avLst/>
          </a:prstGeom>
        </p:spPr>
      </p:pic>
      <p:pic>
        <p:nvPicPr>
          <p:cNvPr id="22" name="Picture 21">
            <a:extLst>
              <a:ext uri="{FF2B5EF4-FFF2-40B4-BE49-F238E27FC236}">
                <a16:creationId xmlns:a16="http://schemas.microsoft.com/office/drawing/2014/main" id="{C78EEC5F-36E0-430D-A4C2-3CAC174B2E93}"/>
              </a:ext>
            </a:extLst>
          </p:cNvPr>
          <p:cNvPicPr>
            <a:picLocks noChangeAspect="1"/>
          </p:cNvPicPr>
          <p:nvPr/>
        </p:nvPicPr>
        <p:blipFill>
          <a:blip r:embed="rId9"/>
          <a:stretch>
            <a:fillRect/>
          </a:stretch>
        </p:blipFill>
        <p:spPr>
          <a:xfrm>
            <a:off x="9157428" y="1175559"/>
            <a:ext cx="2272572" cy="2046124"/>
          </a:xfrm>
          <a:prstGeom prst="rect">
            <a:avLst/>
          </a:prstGeom>
        </p:spPr>
      </p:pic>
    </p:spTree>
    <p:extLst>
      <p:ext uri="{BB962C8B-B14F-4D97-AF65-F5344CB8AC3E}">
        <p14:creationId xmlns:p14="http://schemas.microsoft.com/office/powerpoint/2010/main" val="3852891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838200" y="978408"/>
            <a:ext cx="3721608" cy="1106424"/>
          </a:xfrm>
        </p:spPr>
        <p:txBody>
          <a:bodyPr>
            <a:normAutofit/>
          </a:bodyPr>
          <a:lstStyle/>
          <a:p>
            <a:r>
              <a:rPr lang="en-GB" sz="2800"/>
              <a:t>GM: Pre-processing		</a:t>
            </a:r>
          </a:p>
        </p:txBody>
      </p:sp>
      <p:sp>
        <p:nvSpPr>
          <p:cNvPr id="20" name="Rectangle 19">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307C802-545F-4FE8-9DA1-9AAA48ECB882}"/>
              </a:ext>
            </a:extLst>
          </p:cNvPr>
          <p:cNvSpPr>
            <a:spLocks noGrp="1"/>
          </p:cNvSpPr>
          <p:nvPr>
            <p:ph idx="1"/>
          </p:nvPr>
        </p:nvSpPr>
        <p:spPr>
          <a:xfrm>
            <a:off x="838200" y="2368296"/>
            <a:ext cx="3721608" cy="3502152"/>
          </a:xfrm>
        </p:spPr>
        <p:txBody>
          <a:bodyPr>
            <a:normAutofit/>
          </a:bodyPr>
          <a:lstStyle/>
          <a:p>
            <a:pPr marL="0" indent="0">
              <a:buNone/>
            </a:pPr>
            <a:r>
              <a:rPr lang="en-GB" sz="1700" dirty="0"/>
              <a:t>Comments: Looks OK to me</a:t>
            </a:r>
          </a:p>
        </p:txBody>
      </p:sp>
      <p:pic>
        <p:nvPicPr>
          <p:cNvPr id="9" name="Picture 8" descr="Engineering drawing&#10;&#10;Description automatically generated">
            <a:extLst>
              <a:ext uri="{FF2B5EF4-FFF2-40B4-BE49-F238E27FC236}">
                <a16:creationId xmlns:a16="http://schemas.microsoft.com/office/drawing/2014/main" id="{88834A3F-049D-402F-850A-96FB0DFDB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267" y="759651"/>
            <a:ext cx="3248351" cy="2436263"/>
          </a:xfrm>
          <a:prstGeom prst="rect">
            <a:avLst/>
          </a:prstGeom>
        </p:spPr>
      </p:pic>
      <p:pic>
        <p:nvPicPr>
          <p:cNvPr id="7" name="Picture 6" descr="Line chart&#10;&#10;Description automatically generated with medium confidence">
            <a:extLst>
              <a:ext uri="{FF2B5EF4-FFF2-40B4-BE49-F238E27FC236}">
                <a16:creationId xmlns:a16="http://schemas.microsoft.com/office/drawing/2014/main" id="{0253AB29-F364-4E15-A9CE-75E629EFD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9914" y="759653"/>
            <a:ext cx="3248352" cy="2436264"/>
          </a:xfrm>
          <a:prstGeom prst="rect">
            <a:avLst/>
          </a:prstGeom>
        </p:spPr>
      </p:pic>
      <p:pic>
        <p:nvPicPr>
          <p:cNvPr id="5" name="Picture 4" descr="Diagram, engineering drawing&#10;&#10;Description automatically generated">
            <a:extLst>
              <a:ext uri="{FF2B5EF4-FFF2-40B4-BE49-F238E27FC236}">
                <a16:creationId xmlns:a16="http://schemas.microsoft.com/office/drawing/2014/main" id="{06765CD0-C329-41FC-AB52-245314411F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268" y="3564164"/>
            <a:ext cx="3248352" cy="2436264"/>
          </a:xfrm>
          <a:prstGeom prst="rect">
            <a:avLst/>
          </a:prstGeom>
        </p:spPr>
      </p:pic>
      <p:pic>
        <p:nvPicPr>
          <p:cNvPr id="11" name="Picture 10" descr="Line chart&#10;&#10;Description automatically generated with medium confidence">
            <a:extLst>
              <a:ext uri="{FF2B5EF4-FFF2-40B4-BE49-F238E27FC236}">
                <a16:creationId xmlns:a16="http://schemas.microsoft.com/office/drawing/2014/main" id="{FD6DAA4B-4EE7-47C6-A29E-EEAC660AC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914" y="3562700"/>
            <a:ext cx="3248352" cy="2436264"/>
          </a:xfrm>
          <a:prstGeom prst="rect">
            <a:avLst/>
          </a:prstGeom>
        </p:spPr>
      </p:pic>
    </p:spTree>
    <p:extLst>
      <p:ext uri="{BB962C8B-B14F-4D97-AF65-F5344CB8AC3E}">
        <p14:creationId xmlns:p14="http://schemas.microsoft.com/office/powerpoint/2010/main" val="1527888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GM: Pre-processing, US Tracking</a:t>
            </a:r>
          </a:p>
        </p:txBody>
      </p:sp>
      <p:sp>
        <p:nvSpPr>
          <p:cNvPr id="3" name="Content Placeholder 2">
            <a:extLst>
              <a:ext uri="{FF2B5EF4-FFF2-40B4-BE49-F238E27FC236}">
                <a16:creationId xmlns:a16="http://schemas.microsoft.com/office/drawing/2014/main" id="{2307C802-545F-4FE8-9DA1-9AAA48ECB882}"/>
              </a:ext>
            </a:extLst>
          </p:cNvPr>
          <p:cNvSpPr>
            <a:spLocks noGrp="1"/>
          </p:cNvSpPr>
          <p:nvPr>
            <p:ph idx="1"/>
          </p:nvPr>
        </p:nvSpPr>
        <p:spPr>
          <a:xfrm>
            <a:off x="173579" y="1281472"/>
            <a:ext cx="1905000" cy="4351338"/>
          </a:xfrm>
        </p:spPr>
        <p:txBody>
          <a:bodyPr/>
          <a:lstStyle/>
          <a:p>
            <a:pPr marL="0" indent="0">
              <a:buNone/>
            </a:pPr>
            <a:r>
              <a:rPr lang="en-GB" dirty="0"/>
              <a:t>Comments:</a:t>
            </a:r>
          </a:p>
        </p:txBody>
      </p:sp>
      <p:sp>
        <p:nvSpPr>
          <p:cNvPr id="8" name="TextBox 7">
            <a:extLst>
              <a:ext uri="{FF2B5EF4-FFF2-40B4-BE49-F238E27FC236}">
                <a16:creationId xmlns:a16="http://schemas.microsoft.com/office/drawing/2014/main" id="{6B49E5E0-9B6F-423B-91A5-FAEFB842D3BB}"/>
              </a:ext>
            </a:extLst>
          </p:cNvPr>
          <p:cNvSpPr txBox="1"/>
          <p:nvPr/>
        </p:nvSpPr>
        <p:spPr>
          <a:xfrm>
            <a:off x="3962524" y="1195707"/>
            <a:ext cx="1098570" cy="369332"/>
          </a:xfrm>
          <a:prstGeom prst="rect">
            <a:avLst/>
          </a:prstGeom>
          <a:noFill/>
        </p:spPr>
        <p:txBody>
          <a:bodyPr wrap="none" rtlCol="0">
            <a:spAutoFit/>
          </a:bodyPr>
          <a:lstStyle/>
          <a:p>
            <a:r>
              <a:rPr lang="en-GB" dirty="0"/>
              <a:t>0 degrees</a:t>
            </a:r>
          </a:p>
        </p:txBody>
      </p:sp>
      <p:sp>
        <p:nvSpPr>
          <p:cNvPr id="13" name="TextBox 12">
            <a:extLst>
              <a:ext uri="{FF2B5EF4-FFF2-40B4-BE49-F238E27FC236}">
                <a16:creationId xmlns:a16="http://schemas.microsoft.com/office/drawing/2014/main" id="{094242FD-7756-4C5B-AA94-77B7D6A99938}"/>
              </a:ext>
            </a:extLst>
          </p:cNvPr>
          <p:cNvSpPr txBox="1"/>
          <p:nvPr/>
        </p:nvSpPr>
        <p:spPr>
          <a:xfrm>
            <a:off x="8722152" y="1189480"/>
            <a:ext cx="1215589" cy="369332"/>
          </a:xfrm>
          <a:prstGeom prst="rect">
            <a:avLst/>
          </a:prstGeom>
          <a:noFill/>
        </p:spPr>
        <p:txBody>
          <a:bodyPr wrap="none" rtlCol="0">
            <a:spAutoFit/>
          </a:bodyPr>
          <a:lstStyle/>
          <a:p>
            <a:r>
              <a:rPr lang="en-GB" dirty="0"/>
              <a:t>10 degrees</a:t>
            </a:r>
          </a:p>
        </p:txBody>
      </p:sp>
      <p:sp>
        <p:nvSpPr>
          <p:cNvPr id="14" name="TextBox 13">
            <a:extLst>
              <a:ext uri="{FF2B5EF4-FFF2-40B4-BE49-F238E27FC236}">
                <a16:creationId xmlns:a16="http://schemas.microsoft.com/office/drawing/2014/main" id="{86FAC5FB-2CA9-4F84-91E3-2949420094ED}"/>
              </a:ext>
            </a:extLst>
          </p:cNvPr>
          <p:cNvSpPr txBox="1"/>
          <p:nvPr/>
        </p:nvSpPr>
        <p:spPr>
          <a:xfrm>
            <a:off x="3904015" y="4015416"/>
            <a:ext cx="1215589" cy="369332"/>
          </a:xfrm>
          <a:prstGeom prst="rect">
            <a:avLst/>
          </a:prstGeom>
          <a:noFill/>
        </p:spPr>
        <p:txBody>
          <a:bodyPr wrap="none" rtlCol="0">
            <a:spAutoFit/>
          </a:bodyPr>
          <a:lstStyle/>
          <a:p>
            <a:r>
              <a:rPr lang="en-GB" dirty="0"/>
              <a:t>20 degrees</a:t>
            </a:r>
          </a:p>
        </p:txBody>
      </p:sp>
      <p:sp>
        <p:nvSpPr>
          <p:cNvPr id="15" name="TextBox 14">
            <a:extLst>
              <a:ext uri="{FF2B5EF4-FFF2-40B4-BE49-F238E27FC236}">
                <a16:creationId xmlns:a16="http://schemas.microsoft.com/office/drawing/2014/main" id="{3842995A-BFB8-403B-ACBC-88287346C470}"/>
              </a:ext>
            </a:extLst>
          </p:cNvPr>
          <p:cNvSpPr txBox="1"/>
          <p:nvPr/>
        </p:nvSpPr>
        <p:spPr>
          <a:xfrm>
            <a:off x="8745396" y="4015416"/>
            <a:ext cx="1169103" cy="369332"/>
          </a:xfrm>
          <a:prstGeom prst="rect">
            <a:avLst/>
          </a:prstGeom>
          <a:noFill/>
        </p:spPr>
        <p:txBody>
          <a:bodyPr wrap="none" rtlCol="0">
            <a:spAutoFit/>
          </a:bodyPr>
          <a:lstStyle/>
          <a:p>
            <a:r>
              <a:rPr lang="en-GB" dirty="0"/>
              <a:t>-5 degrees</a:t>
            </a:r>
          </a:p>
        </p:txBody>
      </p:sp>
      <p:pic>
        <p:nvPicPr>
          <p:cNvPr id="9" name="GM_0">
            <a:hlinkClick r:id="" action="ppaction://media"/>
            <a:extLst>
              <a:ext uri="{FF2B5EF4-FFF2-40B4-BE49-F238E27FC236}">
                <a16:creationId xmlns:a16="http://schemas.microsoft.com/office/drawing/2014/main" id="{140765B9-FDBD-4941-9862-68981A8727BA}"/>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404415" y="1558812"/>
            <a:ext cx="4211348" cy="2372833"/>
          </a:xfrm>
          <a:prstGeom prst="rect">
            <a:avLst/>
          </a:prstGeom>
        </p:spPr>
      </p:pic>
      <p:pic>
        <p:nvPicPr>
          <p:cNvPr id="10" name="GM_-5">
            <a:hlinkClick r:id="" action="ppaction://media"/>
            <a:extLst>
              <a:ext uri="{FF2B5EF4-FFF2-40B4-BE49-F238E27FC236}">
                <a16:creationId xmlns:a16="http://schemas.microsoft.com/office/drawing/2014/main" id="{89F86F4E-2BB2-4DED-96D8-30150B20CD86}"/>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7224272" y="4384748"/>
            <a:ext cx="4211348" cy="2372833"/>
          </a:xfrm>
          <a:prstGeom prst="rect">
            <a:avLst/>
          </a:prstGeom>
        </p:spPr>
      </p:pic>
      <p:pic>
        <p:nvPicPr>
          <p:cNvPr id="11" name="GM_10">
            <a:hlinkClick r:id="" action="ppaction://media"/>
            <a:extLst>
              <a:ext uri="{FF2B5EF4-FFF2-40B4-BE49-F238E27FC236}">
                <a16:creationId xmlns:a16="http://schemas.microsoft.com/office/drawing/2014/main" id="{74D9675E-45F3-458D-9982-D02F5ED3BCAA}"/>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7224273" y="1562690"/>
            <a:ext cx="4211348" cy="2372833"/>
          </a:xfrm>
          <a:prstGeom prst="rect">
            <a:avLst/>
          </a:prstGeom>
        </p:spPr>
      </p:pic>
      <p:pic>
        <p:nvPicPr>
          <p:cNvPr id="12" name="GM_20">
            <a:hlinkClick r:id="" action="ppaction://media"/>
            <a:extLst>
              <a:ext uri="{FF2B5EF4-FFF2-40B4-BE49-F238E27FC236}">
                <a16:creationId xmlns:a16="http://schemas.microsoft.com/office/drawing/2014/main" id="{F328F39C-BC4B-4692-A4EB-74B06808502B}"/>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2404416" y="4397127"/>
            <a:ext cx="4211348" cy="2372833"/>
          </a:xfrm>
          <a:prstGeom prst="rect">
            <a:avLst/>
          </a:prstGeom>
        </p:spPr>
      </p:pic>
    </p:spTree>
    <p:extLst>
      <p:ext uri="{BB962C8B-B14F-4D97-AF65-F5344CB8AC3E}">
        <p14:creationId xmlns:p14="http://schemas.microsoft.com/office/powerpoint/2010/main" val="123245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7"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785"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214" fill="hold"/>
                                        <p:tgtEl>
                                          <p:spTgt spid="11"/>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78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video>
              <p:cMediaNode vol="80000">
                <p:cTn id="25" fill="hold" display="0">
                  <p:stCondLst>
                    <p:cond delay="indefinite"/>
                  </p:stCondLst>
                </p:cTn>
                <p:tgtEl>
                  <p:spTgt spid="10"/>
                </p:tgtEl>
              </p:cMediaNode>
            </p:vide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0"/>
                  </p:tgtEl>
                </p:cond>
              </p:nextCondLst>
            </p:seq>
            <p:video>
              <p:cMediaNode vol="80000">
                <p:cTn id="31" fill="hold" display="0">
                  <p:stCondLst>
                    <p:cond delay="indefinite"/>
                  </p:stCondLst>
                </p:cTn>
                <p:tgtEl>
                  <p:spTgt spid="11"/>
                </p:tgtEl>
              </p:cMediaNode>
            </p:video>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1"/>
                                        </p:tgtEl>
                                      </p:cBhvr>
                                    </p:cmd>
                                  </p:childTnLst>
                                </p:cTn>
                              </p:par>
                            </p:childTnLst>
                          </p:cTn>
                        </p:par>
                      </p:childTnLst>
                    </p:cTn>
                  </p:par>
                </p:childTnLst>
              </p:cTn>
              <p:nextCondLst>
                <p:cond evt="onClick" delay="0">
                  <p:tgtEl>
                    <p:spTgt spid="11"/>
                  </p:tgtEl>
                </p:cond>
              </p:nextCondLst>
            </p:seq>
            <p:video>
              <p:cMediaNode vol="80000">
                <p:cTn id="37" fill="hold" display="0">
                  <p:stCondLst>
                    <p:cond delay="indefinite"/>
                  </p:stCondLst>
                </p:cTn>
                <p:tgtEl>
                  <p:spTgt spid="12"/>
                </p:tgtEl>
              </p:cMediaNode>
            </p:video>
            <p:seq concurrent="1" nextAc="seek">
              <p:cTn id="38" restart="whenNotActive" fill="hold" evtFilter="cancelBubble" nodeType="interactiveSeq">
                <p:stCondLst>
                  <p:cond evt="onClick" delay="0">
                    <p:tgtEl>
                      <p:spTgt spid="12"/>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GM: Results		</a:t>
            </a:r>
          </a:p>
        </p:txBody>
      </p:sp>
      <p:sp>
        <p:nvSpPr>
          <p:cNvPr id="3" name="Content Placeholder 2">
            <a:extLst>
              <a:ext uri="{FF2B5EF4-FFF2-40B4-BE49-F238E27FC236}">
                <a16:creationId xmlns:a16="http://schemas.microsoft.com/office/drawing/2014/main" id="{2307C802-545F-4FE8-9DA1-9AAA48ECB882}"/>
              </a:ext>
            </a:extLst>
          </p:cNvPr>
          <p:cNvSpPr>
            <a:spLocks noGrp="1"/>
          </p:cNvSpPr>
          <p:nvPr>
            <p:ph idx="1"/>
          </p:nvPr>
        </p:nvSpPr>
        <p:spPr>
          <a:xfrm>
            <a:off x="97189" y="1343818"/>
            <a:ext cx="1358387" cy="5299578"/>
          </a:xfrm>
        </p:spPr>
        <p:txBody>
          <a:bodyPr>
            <a:normAutofit/>
          </a:bodyPr>
          <a:lstStyle/>
          <a:p>
            <a:pPr marL="0" indent="0">
              <a:buNone/>
            </a:pPr>
            <a:r>
              <a:rPr lang="en-GB" sz="1600" dirty="0"/>
              <a:t>Comments:</a:t>
            </a:r>
          </a:p>
        </p:txBody>
      </p:sp>
      <p:sp>
        <p:nvSpPr>
          <p:cNvPr id="8" name="Content Placeholder 2">
            <a:extLst>
              <a:ext uri="{FF2B5EF4-FFF2-40B4-BE49-F238E27FC236}">
                <a16:creationId xmlns:a16="http://schemas.microsoft.com/office/drawing/2014/main" id="{9B50FE1C-F755-4548-AF6F-D81F6891AF58}"/>
              </a:ext>
            </a:extLst>
          </p:cNvPr>
          <p:cNvSpPr txBox="1">
            <a:spLocks/>
          </p:cNvSpPr>
          <p:nvPr/>
        </p:nvSpPr>
        <p:spPr>
          <a:xfrm>
            <a:off x="9514505" y="0"/>
            <a:ext cx="2002189" cy="1015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a:t>Weights:</a:t>
            </a:r>
          </a:p>
          <a:p>
            <a:pPr marL="0" indent="0">
              <a:buFont typeface="Arial" panose="020B0604020202020204" pitchFamily="34" charset="0"/>
              <a:buNone/>
            </a:pPr>
            <a:r>
              <a:rPr lang="en-GB" sz="1100" dirty="0" err="1"/>
              <a:t>wEMG</a:t>
            </a:r>
            <a:r>
              <a:rPr lang="en-GB" sz="1100" dirty="0"/>
              <a:t> = 0.001</a:t>
            </a:r>
            <a:br>
              <a:rPr lang="en-GB" sz="1100" dirty="0"/>
            </a:br>
            <a:r>
              <a:rPr lang="en-GB" sz="1100" dirty="0" err="1"/>
              <a:t>wlM</a:t>
            </a:r>
            <a:r>
              <a:rPr lang="en-GB" sz="1100" dirty="0"/>
              <a:t> = 1</a:t>
            </a:r>
            <a:br>
              <a:rPr lang="en-GB" sz="1100" dirty="0"/>
            </a:br>
            <a:r>
              <a:rPr lang="en-GB" sz="1100" dirty="0" err="1"/>
              <a:t>EMGbounds</a:t>
            </a:r>
            <a:r>
              <a:rPr lang="en-GB" sz="1100" dirty="0"/>
              <a:t> = [-0.1 0.1]</a:t>
            </a:r>
            <a:br>
              <a:rPr lang="en-GB" sz="1100" dirty="0"/>
            </a:br>
            <a:r>
              <a:rPr lang="en-GB" sz="1100" dirty="0" err="1"/>
              <a:t>BoundsScaleEMG</a:t>
            </a:r>
            <a:r>
              <a:rPr lang="en-GB" sz="1100" dirty="0"/>
              <a:t> = [0.2 1.5]</a:t>
            </a:r>
          </a:p>
        </p:txBody>
      </p:sp>
      <p:pic>
        <p:nvPicPr>
          <p:cNvPr id="5" name="Picture 4">
            <a:extLst>
              <a:ext uri="{FF2B5EF4-FFF2-40B4-BE49-F238E27FC236}">
                <a16:creationId xmlns:a16="http://schemas.microsoft.com/office/drawing/2014/main" id="{5F0F65C5-9307-4F59-80C9-3EB376753C20}"/>
              </a:ext>
            </a:extLst>
          </p:cNvPr>
          <p:cNvPicPr>
            <a:picLocks noChangeAspect="1"/>
          </p:cNvPicPr>
          <p:nvPr/>
        </p:nvPicPr>
        <p:blipFill>
          <a:blip r:embed="rId2"/>
          <a:stretch>
            <a:fillRect/>
          </a:stretch>
        </p:blipFill>
        <p:spPr>
          <a:xfrm>
            <a:off x="1208474" y="1038506"/>
            <a:ext cx="2516269" cy="2265538"/>
          </a:xfrm>
          <a:prstGeom prst="rect">
            <a:avLst/>
          </a:prstGeom>
        </p:spPr>
      </p:pic>
      <p:pic>
        <p:nvPicPr>
          <p:cNvPr id="10" name="Picture 9">
            <a:extLst>
              <a:ext uri="{FF2B5EF4-FFF2-40B4-BE49-F238E27FC236}">
                <a16:creationId xmlns:a16="http://schemas.microsoft.com/office/drawing/2014/main" id="{F353575C-4824-4296-A50F-77C3FAEAD61F}"/>
              </a:ext>
            </a:extLst>
          </p:cNvPr>
          <p:cNvPicPr>
            <a:picLocks noChangeAspect="1"/>
          </p:cNvPicPr>
          <p:nvPr/>
        </p:nvPicPr>
        <p:blipFill>
          <a:blip r:embed="rId3"/>
          <a:stretch>
            <a:fillRect/>
          </a:stretch>
        </p:blipFill>
        <p:spPr>
          <a:xfrm>
            <a:off x="3817022" y="1015376"/>
            <a:ext cx="2516269" cy="2265538"/>
          </a:xfrm>
          <a:prstGeom prst="rect">
            <a:avLst/>
          </a:prstGeom>
        </p:spPr>
      </p:pic>
      <p:pic>
        <p:nvPicPr>
          <p:cNvPr id="14" name="Picture 13">
            <a:extLst>
              <a:ext uri="{FF2B5EF4-FFF2-40B4-BE49-F238E27FC236}">
                <a16:creationId xmlns:a16="http://schemas.microsoft.com/office/drawing/2014/main" id="{6E35E842-BBDC-42F0-BFCD-EBE3A9970B0D}"/>
              </a:ext>
            </a:extLst>
          </p:cNvPr>
          <p:cNvPicPr>
            <a:picLocks noChangeAspect="1"/>
          </p:cNvPicPr>
          <p:nvPr/>
        </p:nvPicPr>
        <p:blipFill>
          <a:blip r:embed="rId4"/>
          <a:stretch>
            <a:fillRect/>
          </a:stretch>
        </p:blipFill>
        <p:spPr>
          <a:xfrm>
            <a:off x="6425570" y="1015375"/>
            <a:ext cx="2516269" cy="2265538"/>
          </a:xfrm>
          <a:prstGeom prst="rect">
            <a:avLst/>
          </a:prstGeom>
        </p:spPr>
      </p:pic>
      <p:pic>
        <p:nvPicPr>
          <p:cNvPr id="18" name="Picture 17">
            <a:extLst>
              <a:ext uri="{FF2B5EF4-FFF2-40B4-BE49-F238E27FC236}">
                <a16:creationId xmlns:a16="http://schemas.microsoft.com/office/drawing/2014/main" id="{3667F642-5130-4765-B987-0D211FC32F73}"/>
              </a:ext>
            </a:extLst>
          </p:cNvPr>
          <p:cNvPicPr>
            <a:picLocks noChangeAspect="1"/>
          </p:cNvPicPr>
          <p:nvPr/>
        </p:nvPicPr>
        <p:blipFill>
          <a:blip r:embed="rId5"/>
          <a:stretch>
            <a:fillRect/>
          </a:stretch>
        </p:blipFill>
        <p:spPr>
          <a:xfrm>
            <a:off x="9034118" y="1015375"/>
            <a:ext cx="2516269" cy="2265538"/>
          </a:xfrm>
          <a:prstGeom prst="rect">
            <a:avLst/>
          </a:prstGeom>
        </p:spPr>
      </p:pic>
      <p:pic>
        <p:nvPicPr>
          <p:cNvPr id="21" name="Picture 20">
            <a:extLst>
              <a:ext uri="{FF2B5EF4-FFF2-40B4-BE49-F238E27FC236}">
                <a16:creationId xmlns:a16="http://schemas.microsoft.com/office/drawing/2014/main" id="{EE6A297C-8AC4-40B3-908E-5175168CF268}"/>
              </a:ext>
            </a:extLst>
          </p:cNvPr>
          <p:cNvPicPr>
            <a:picLocks noChangeAspect="1"/>
          </p:cNvPicPr>
          <p:nvPr/>
        </p:nvPicPr>
        <p:blipFill>
          <a:blip r:embed="rId6"/>
          <a:stretch>
            <a:fillRect/>
          </a:stretch>
        </p:blipFill>
        <p:spPr>
          <a:xfrm>
            <a:off x="1208473" y="3734046"/>
            <a:ext cx="2516270" cy="2265539"/>
          </a:xfrm>
          <a:prstGeom prst="rect">
            <a:avLst/>
          </a:prstGeom>
        </p:spPr>
      </p:pic>
      <p:pic>
        <p:nvPicPr>
          <p:cNvPr id="24" name="Picture 23">
            <a:extLst>
              <a:ext uri="{FF2B5EF4-FFF2-40B4-BE49-F238E27FC236}">
                <a16:creationId xmlns:a16="http://schemas.microsoft.com/office/drawing/2014/main" id="{64175B9B-9589-4641-9724-1FFE1F74D141}"/>
              </a:ext>
            </a:extLst>
          </p:cNvPr>
          <p:cNvPicPr>
            <a:picLocks noChangeAspect="1"/>
          </p:cNvPicPr>
          <p:nvPr/>
        </p:nvPicPr>
        <p:blipFill>
          <a:blip r:embed="rId7"/>
          <a:stretch>
            <a:fillRect/>
          </a:stretch>
        </p:blipFill>
        <p:spPr>
          <a:xfrm>
            <a:off x="3806653" y="3734046"/>
            <a:ext cx="2516269" cy="2265538"/>
          </a:xfrm>
          <a:prstGeom prst="rect">
            <a:avLst/>
          </a:prstGeom>
        </p:spPr>
      </p:pic>
      <p:pic>
        <p:nvPicPr>
          <p:cNvPr id="26" name="Picture 25">
            <a:extLst>
              <a:ext uri="{FF2B5EF4-FFF2-40B4-BE49-F238E27FC236}">
                <a16:creationId xmlns:a16="http://schemas.microsoft.com/office/drawing/2014/main" id="{1E6EE4ED-41A6-4E3E-8530-2DC9121783A8}"/>
              </a:ext>
            </a:extLst>
          </p:cNvPr>
          <p:cNvPicPr>
            <a:picLocks noChangeAspect="1"/>
          </p:cNvPicPr>
          <p:nvPr/>
        </p:nvPicPr>
        <p:blipFill>
          <a:blip r:embed="rId8"/>
          <a:stretch>
            <a:fillRect/>
          </a:stretch>
        </p:blipFill>
        <p:spPr>
          <a:xfrm>
            <a:off x="6425570" y="3734046"/>
            <a:ext cx="2512423" cy="2262075"/>
          </a:xfrm>
          <a:prstGeom prst="rect">
            <a:avLst/>
          </a:prstGeom>
        </p:spPr>
      </p:pic>
      <p:pic>
        <p:nvPicPr>
          <p:cNvPr id="28" name="Picture 27">
            <a:extLst>
              <a:ext uri="{FF2B5EF4-FFF2-40B4-BE49-F238E27FC236}">
                <a16:creationId xmlns:a16="http://schemas.microsoft.com/office/drawing/2014/main" id="{3151F4C7-DFF3-45E8-85E2-035F23648333}"/>
              </a:ext>
            </a:extLst>
          </p:cNvPr>
          <p:cNvPicPr>
            <a:picLocks noChangeAspect="1"/>
          </p:cNvPicPr>
          <p:nvPr/>
        </p:nvPicPr>
        <p:blipFill>
          <a:blip r:embed="rId9"/>
          <a:stretch>
            <a:fillRect/>
          </a:stretch>
        </p:blipFill>
        <p:spPr>
          <a:xfrm>
            <a:off x="9037964" y="3734046"/>
            <a:ext cx="2512423" cy="2262075"/>
          </a:xfrm>
          <a:prstGeom prst="rect">
            <a:avLst/>
          </a:prstGeom>
        </p:spPr>
      </p:pic>
    </p:spTree>
    <p:extLst>
      <p:ext uri="{BB962C8B-B14F-4D97-AF65-F5344CB8AC3E}">
        <p14:creationId xmlns:p14="http://schemas.microsoft.com/office/powerpoint/2010/main" val="165814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GM: Results		</a:t>
            </a:r>
          </a:p>
        </p:txBody>
      </p:sp>
      <p:sp>
        <p:nvSpPr>
          <p:cNvPr id="3" name="Content Placeholder 2">
            <a:extLst>
              <a:ext uri="{FF2B5EF4-FFF2-40B4-BE49-F238E27FC236}">
                <a16:creationId xmlns:a16="http://schemas.microsoft.com/office/drawing/2014/main" id="{2307C802-545F-4FE8-9DA1-9AAA48ECB882}"/>
              </a:ext>
            </a:extLst>
          </p:cNvPr>
          <p:cNvSpPr>
            <a:spLocks noGrp="1"/>
          </p:cNvSpPr>
          <p:nvPr>
            <p:ph idx="1"/>
          </p:nvPr>
        </p:nvSpPr>
        <p:spPr>
          <a:xfrm>
            <a:off x="97189" y="1343818"/>
            <a:ext cx="1358387" cy="5299578"/>
          </a:xfrm>
        </p:spPr>
        <p:txBody>
          <a:bodyPr>
            <a:normAutofit/>
          </a:bodyPr>
          <a:lstStyle/>
          <a:p>
            <a:pPr marL="0" indent="0">
              <a:buNone/>
            </a:pPr>
            <a:r>
              <a:rPr lang="en-GB" sz="1600" dirty="0"/>
              <a:t>Comments:</a:t>
            </a:r>
          </a:p>
        </p:txBody>
      </p:sp>
      <p:sp>
        <p:nvSpPr>
          <p:cNvPr id="8" name="Content Placeholder 2">
            <a:extLst>
              <a:ext uri="{FF2B5EF4-FFF2-40B4-BE49-F238E27FC236}">
                <a16:creationId xmlns:a16="http://schemas.microsoft.com/office/drawing/2014/main" id="{9B50FE1C-F755-4548-AF6F-D81F6891AF58}"/>
              </a:ext>
            </a:extLst>
          </p:cNvPr>
          <p:cNvSpPr txBox="1">
            <a:spLocks/>
          </p:cNvSpPr>
          <p:nvPr/>
        </p:nvSpPr>
        <p:spPr>
          <a:xfrm>
            <a:off x="9514505" y="0"/>
            <a:ext cx="2002189" cy="1015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a:t>Weights:</a:t>
            </a:r>
          </a:p>
          <a:p>
            <a:pPr marL="0" indent="0">
              <a:buFont typeface="Arial" panose="020B0604020202020204" pitchFamily="34" charset="0"/>
              <a:buNone/>
            </a:pPr>
            <a:r>
              <a:rPr lang="en-GB" sz="1100" dirty="0" err="1"/>
              <a:t>wEMG</a:t>
            </a:r>
            <a:r>
              <a:rPr lang="en-GB" sz="1100" dirty="0"/>
              <a:t> = 0.001</a:t>
            </a:r>
            <a:br>
              <a:rPr lang="en-GB" sz="1100" dirty="0"/>
            </a:br>
            <a:r>
              <a:rPr lang="en-GB" sz="1100" dirty="0" err="1"/>
              <a:t>wlM</a:t>
            </a:r>
            <a:r>
              <a:rPr lang="en-GB" sz="1100" dirty="0"/>
              <a:t> = 1</a:t>
            </a:r>
            <a:br>
              <a:rPr lang="en-GB" sz="1100" dirty="0"/>
            </a:br>
            <a:r>
              <a:rPr lang="en-GB" sz="1100" dirty="0" err="1"/>
              <a:t>EMGbounds</a:t>
            </a:r>
            <a:r>
              <a:rPr lang="en-GB" sz="1100" dirty="0"/>
              <a:t> = [-0.1 0.1]</a:t>
            </a:r>
            <a:br>
              <a:rPr lang="en-GB" sz="1100" dirty="0"/>
            </a:br>
            <a:r>
              <a:rPr lang="en-GB" sz="1100" dirty="0" err="1"/>
              <a:t>BoundsScaleEMG</a:t>
            </a:r>
            <a:r>
              <a:rPr lang="en-GB" sz="1100" dirty="0"/>
              <a:t> = [0.2 1.5]</a:t>
            </a:r>
          </a:p>
        </p:txBody>
      </p:sp>
      <p:pic>
        <p:nvPicPr>
          <p:cNvPr id="6" name="Picture 5">
            <a:extLst>
              <a:ext uri="{FF2B5EF4-FFF2-40B4-BE49-F238E27FC236}">
                <a16:creationId xmlns:a16="http://schemas.microsoft.com/office/drawing/2014/main" id="{25B7A0D5-552A-4748-82A6-21D8408E9652}"/>
              </a:ext>
            </a:extLst>
          </p:cNvPr>
          <p:cNvPicPr>
            <a:picLocks noChangeAspect="1"/>
          </p:cNvPicPr>
          <p:nvPr/>
        </p:nvPicPr>
        <p:blipFill>
          <a:blip r:embed="rId2"/>
          <a:stretch>
            <a:fillRect/>
          </a:stretch>
        </p:blipFill>
        <p:spPr>
          <a:xfrm>
            <a:off x="1155170" y="1017106"/>
            <a:ext cx="2464449" cy="2218881"/>
          </a:xfrm>
          <a:prstGeom prst="rect">
            <a:avLst/>
          </a:prstGeom>
        </p:spPr>
      </p:pic>
      <p:pic>
        <p:nvPicPr>
          <p:cNvPr id="9" name="Picture 8">
            <a:extLst>
              <a:ext uri="{FF2B5EF4-FFF2-40B4-BE49-F238E27FC236}">
                <a16:creationId xmlns:a16="http://schemas.microsoft.com/office/drawing/2014/main" id="{803D8D89-85F8-4D70-B7BE-5D514B69EB46}"/>
              </a:ext>
            </a:extLst>
          </p:cNvPr>
          <p:cNvPicPr>
            <a:picLocks noChangeAspect="1"/>
          </p:cNvPicPr>
          <p:nvPr/>
        </p:nvPicPr>
        <p:blipFill>
          <a:blip r:embed="rId3"/>
          <a:stretch>
            <a:fillRect/>
          </a:stretch>
        </p:blipFill>
        <p:spPr>
          <a:xfrm>
            <a:off x="3790571" y="1015375"/>
            <a:ext cx="2468295" cy="2222344"/>
          </a:xfrm>
          <a:prstGeom prst="rect">
            <a:avLst/>
          </a:prstGeom>
        </p:spPr>
      </p:pic>
      <p:pic>
        <p:nvPicPr>
          <p:cNvPr id="12" name="Picture 11">
            <a:extLst>
              <a:ext uri="{FF2B5EF4-FFF2-40B4-BE49-F238E27FC236}">
                <a16:creationId xmlns:a16="http://schemas.microsoft.com/office/drawing/2014/main" id="{674CD3B8-AC1D-4D18-8C8E-23AA76C94F9A}"/>
              </a:ext>
            </a:extLst>
          </p:cNvPr>
          <p:cNvPicPr>
            <a:picLocks noChangeAspect="1"/>
          </p:cNvPicPr>
          <p:nvPr/>
        </p:nvPicPr>
        <p:blipFill>
          <a:blip r:embed="rId4"/>
          <a:stretch>
            <a:fillRect/>
          </a:stretch>
        </p:blipFill>
        <p:spPr>
          <a:xfrm>
            <a:off x="6429818" y="1040702"/>
            <a:ext cx="2468294" cy="2222343"/>
          </a:xfrm>
          <a:prstGeom prst="rect">
            <a:avLst/>
          </a:prstGeom>
        </p:spPr>
      </p:pic>
      <p:pic>
        <p:nvPicPr>
          <p:cNvPr id="15" name="Picture 14">
            <a:extLst>
              <a:ext uri="{FF2B5EF4-FFF2-40B4-BE49-F238E27FC236}">
                <a16:creationId xmlns:a16="http://schemas.microsoft.com/office/drawing/2014/main" id="{46BE5E22-FAC4-4D1A-9C2D-06C1FE0013BE}"/>
              </a:ext>
            </a:extLst>
          </p:cNvPr>
          <p:cNvPicPr>
            <a:picLocks noChangeAspect="1"/>
          </p:cNvPicPr>
          <p:nvPr/>
        </p:nvPicPr>
        <p:blipFill>
          <a:blip r:embed="rId5"/>
          <a:stretch>
            <a:fillRect/>
          </a:stretch>
        </p:blipFill>
        <p:spPr>
          <a:xfrm>
            <a:off x="9069064" y="1040703"/>
            <a:ext cx="2468294" cy="2222343"/>
          </a:xfrm>
          <a:prstGeom prst="rect">
            <a:avLst/>
          </a:prstGeom>
        </p:spPr>
      </p:pic>
      <p:pic>
        <p:nvPicPr>
          <p:cNvPr id="17" name="Picture 16" descr="Diagram&#10;&#10;Description automatically generated">
            <a:extLst>
              <a:ext uri="{FF2B5EF4-FFF2-40B4-BE49-F238E27FC236}">
                <a16:creationId xmlns:a16="http://schemas.microsoft.com/office/drawing/2014/main" id="{8DA838D3-839F-40CA-802B-D7C56703CB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5168" y="3429000"/>
            <a:ext cx="2781303" cy="2085182"/>
          </a:xfrm>
          <a:prstGeom prst="rect">
            <a:avLst/>
          </a:prstGeom>
        </p:spPr>
      </p:pic>
      <p:pic>
        <p:nvPicPr>
          <p:cNvPr id="20" name="Picture 19" descr="Chart&#10;&#10;Description automatically generated">
            <a:extLst>
              <a:ext uri="{FF2B5EF4-FFF2-40B4-BE49-F238E27FC236}">
                <a16:creationId xmlns:a16="http://schemas.microsoft.com/office/drawing/2014/main" id="{8239106F-5C86-46F6-8F96-595E0A70E7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3488" y="3461640"/>
            <a:ext cx="2781303" cy="2085182"/>
          </a:xfrm>
          <a:prstGeom prst="rect">
            <a:avLst/>
          </a:prstGeom>
        </p:spPr>
      </p:pic>
      <p:pic>
        <p:nvPicPr>
          <p:cNvPr id="23" name="Picture 22" descr="Chart, histogram&#10;&#10;Description automatically generated">
            <a:extLst>
              <a:ext uri="{FF2B5EF4-FFF2-40B4-BE49-F238E27FC236}">
                <a16:creationId xmlns:a16="http://schemas.microsoft.com/office/drawing/2014/main" id="{A6ED538C-0BB2-4180-ABEA-BCB0AB7C8B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1546" y="3429346"/>
            <a:ext cx="2781303" cy="2085182"/>
          </a:xfrm>
          <a:prstGeom prst="rect">
            <a:avLst/>
          </a:prstGeom>
        </p:spPr>
      </p:pic>
      <p:pic>
        <p:nvPicPr>
          <p:cNvPr id="27" name="Picture 26" descr="Chart&#10;&#10;Description automatically generated">
            <a:extLst>
              <a:ext uri="{FF2B5EF4-FFF2-40B4-BE49-F238E27FC236}">
                <a16:creationId xmlns:a16="http://schemas.microsoft.com/office/drawing/2014/main" id="{EBCDF3A5-2317-41B1-B1C4-0156C43846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7517" y="3461640"/>
            <a:ext cx="2781303" cy="2085182"/>
          </a:xfrm>
          <a:prstGeom prst="rect">
            <a:avLst/>
          </a:prstGeom>
        </p:spPr>
      </p:pic>
    </p:spTree>
    <p:extLst>
      <p:ext uri="{BB962C8B-B14F-4D97-AF65-F5344CB8AC3E}">
        <p14:creationId xmlns:p14="http://schemas.microsoft.com/office/powerpoint/2010/main" val="2224928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838200" y="978408"/>
            <a:ext cx="3721608" cy="1106424"/>
          </a:xfrm>
        </p:spPr>
        <p:txBody>
          <a:bodyPr>
            <a:normAutofit/>
          </a:bodyPr>
          <a:lstStyle/>
          <a:p>
            <a:r>
              <a:rPr lang="en-GB" sz="2800"/>
              <a:t>SOL: Pre-processing		</a:t>
            </a:r>
          </a:p>
        </p:txBody>
      </p:sp>
      <p:sp>
        <p:nvSpPr>
          <p:cNvPr id="24" name="Rectangle 23">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307C802-545F-4FE8-9DA1-9AAA48ECB882}"/>
              </a:ext>
            </a:extLst>
          </p:cNvPr>
          <p:cNvSpPr>
            <a:spLocks noGrp="1"/>
          </p:cNvSpPr>
          <p:nvPr>
            <p:ph idx="1"/>
          </p:nvPr>
        </p:nvSpPr>
        <p:spPr>
          <a:xfrm>
            <a:off x="838200" y="2368296"/>
            <a:ext cx="3721608" cy="3502152"/>
          </a:xfrm>
        </p:spPr>
        <p:txBody>
          <a:bodyPr>
            <a:normAutofit/>
          </a:bodyPr>
          <a:lstStyle/>
          <a:p>
            <a:pPr marL="0" indent="0">
              <a:buNone/>
            </a:pPr>
            <a:r>
              <a:rPr lang="en-GB" sz="1700" dirty="0"/>
              <a:t>Comments:</a:t>
            </a:r>
          </a:p>
          <a:p>
            <a:pPr marL="0" indent="0">
              <a:buNone/>
            </a:pPr>
            <a:r>
              <a:rPr lang="en-GB" sz="1700" dirty="0"/>
              <a:t>It looks a bit unsynchronized here, but the Marker file was very clear and I’ve double checked the frequencies on this one. If you look at the tracking's on the next slide, you can however see that it looks like the muscle is activating slightly before it’s actually moving though.</a:t>
            </a:r>
          </a:p>
        </p:txBody>
      </p:sp>
      <p:pic>
        <p:nvPicPr>
          <p:cNvPr id="15" name="Picture 14" descr="Line chart&#10;&#10;Description automatically generated with low confidence">
            <a:extLst>
              <a:ext uri="{FF2B5EF4-FFF2-40B4-BE49-F238E27FC236}">
                <a16:creationId xmlns:a16="http://schemas.microsoft.com/office/drawing/2014/main" id="{9595B29B-ECE1-468B-AAF9-14152B074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267" y="759651"/>
            <a:ext cx="3248351" cy="2436263"/>
          </a:xfrm>
          <a:prstGeom prst="rect">
            <a:avLst/>
          </a:prstGeom>
        </p:spPr>
      </p:pic>
      <p:pic>
        <p:nvPicPr>
          <p:cNvPr id="13" name="Picture 12" descr="Diagram, engineering drawing&#10;&#10;Description automatically generated">
            <a:extLst>
              <a:ext uri="{FF2B5EF4-FFF2-40B4-BE49-F238E27FC236}">
                <a16:creationId xmlns:a16="http://schemas.microsoft.com/office/drawing/2014/main" id="{24BF46D4-4AF4-4A77-8EAF-A04055D18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9914" y="759653"/>
            <a:ext cx="3248352" cy="2436264"/>
          </a:xfrm>
          <a:prstGeom prst="rect">
            <a:avLst/>
          </a:prstGeom>
        </p:spPr>
      </p:pic>
      <p:pic>
        <p:nvPicPr>
          <p:cNvPr id="6" name="Picture 5" descr="Line chart&#10;&#10;Description automatically generated">
            <a:extLst>
              <a:ext uri="{FF2B5EF4-FFF2-40B4-BE49-F238E27FC236}">
                <a16:creationId xmlns:a16="http://schemas.microsoft.com/office/drawing/2014/main" id="{F63B8D5E-CC2E-4FCB-B632-214D72F33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268" y="3564164"/>
            <a:ext cx="3248352" cy="2436264"/>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3BD1E093-84FE-46D2-929D-6BB84AFC7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914" y="3562700"/>
            <a:ext cx="3248352" cy="2436264"/>
          </a:xfrm>
          <a:prstGeom prst="rect">
            <a:avLst/>
          </a:prstGeom>
        </p:spPr>
      </p:pic>
    </p:spTree>
    <p:extLst>
      <p:ext uri="{BB962C8B-B14F-4D97-AF65-F5344CB8AC3E}">
        <p14:creationId xmlns:p14="http://schemas.microsoft.com/office/powerpoint/2010/main" val="359355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SOL: Pre-processing, US Tracking</a:t>
            </a:r>
          </a:p>
        </p:txBody>
      </p:sp>
      <p:sp>
        <p:nvSpPr>
          <p:cNvPr id="3" name="Content Placeholder 2">
            <a:extLst>
              <a:ext uri="{FF2B5EF4-FFF2-40B4-BE49-F238E27FC236}">
                <a16:creationId xmlns:a16="http://schemas.microsoft.com/office/drawing/2014/main" id="{2307C802-545F-4FE8-9DA1-9AAA48ECB882}"/>
              </a:ext>
            </a:extLst>
          </p:cNvPr>
          <p:cNvSpPr>
            <a:spLocks noGrp="1"/>
          </p:cNvSpPr>
          <p:nvPr>
            <p:ph idx="1"/>
          </p:nvPr>
        </p:nvSpPr>
        <p:spPr>
          <a:xfrm>
            <a:off x="173579" y="1281472"/>
            <a:ext cx="1905000" cy="4351338"/>
          </a:xfrm>
        </p:spPr>
        <p:txBody>
          <a:bodyPr/>
          <a:lstStyle/>
          <a:p>
            <a:pPr marL="0" indent="0">
              <a:buNone/>
            </a:pPr>
            <a:r>
              <a:rPr lang="en-GB" dirty="0"/>
              <a:t>Comments:</a:t>
            </a:r>
          </a:p>
        </p:txBody>
      </p:sp>
      <p:sp>
        <p:nvSpPr>
          <p:cNvPr id="8" name="TextBox 7">
            <a:extLst>
              <a:ext uri="{FF2B5EF4-FFF2-40B4-BE49-F238E27FC236}">
                <a16:creationId xmlns:a16="http://schemas.microsoft.com/office/drawing/2014/main" id="{6B49E5E0-9B6F-423B-91A5-FAEFB842D3BB}"/>
              </a:ext>
            </a:extLst>
          </p:cNvPr>
          <p:cNvSpPr txBox="1"/>
          <p:nvPr/>
        </p:nvSpPr>
        <p:spPr>
          <a:xfrm>
            <a:off x="3962524" y="1195707"/>
            <a:ext cx="1098570" cy="369332"/>
          </a:xfrm>
          <a:prstGeom prst="rect">
            <a:avLst/>
          </a:prstGeom>
          <a:noFill/>
        </p:spPr>
        <p:txBody>
          <a:bodyPr wrap="none" rtlCol="0">
            <a:spAutoFit/>
          </a:bodyPr>
          <a:lstStyle/>
          <a:p>
            <a:r>
              <a:rPr lang="en-GB" dirty="0"/>
              <a:t>0 degrees</a:t>
            </a:r>
          </a:p>
        </p:txBody>
      </p:sp>
      <p:sp>
        <p:nvSpPr>
          <p:cNvPr id="13" name="TextBox 12">
            <a:extLst>
              <a:ext uri="{FF2B5EF4-FFF2-40B4-BE49-F238E27FC236}">
                <a16:creationId xmlns:a16="http://schemas.microsoft.com/office/drawing/2014/main" id="{094242FD-7756-4C5B-AA94-77B7D6A99938}"/>
              </a:ext>
            </a:extLst>
          </p:cNvPr>
          <p:cNvSpPr txBox="1"/>
          <p:nvPr/>
        </p:nvSpPr>
        <p:spPr>
          <a:xfrm>
            <a:off x="8722152" y="1189480"/>
            <a:ext cx="1215589" cy="369332"/>
          </a:xfrm>
          <a:prstGeom prst="rect">
            <a:avLst/>
          </a:prstGeom>
          <a:noFill/>
        </p:spPr>
        <p:txBody>
          <a:bodyPr wrap="none" rtlCol="0">
            <a:spAutoFit/>
          </a:bodyPr>
          <a:lstStyle/>
          <a:p>
            <a:r>
              <a:rPr lang="en-GB" dirty="0"/>
              <a:t>10 degrees</a:t>
            </a:r>
          </a:p>
        </p:txBody>
      </p:sp>
      <p:sp>
        <p:nvSpPr>
          <p:cNvPr id="14" name="TextBox 13">
            <a:extLst>
              <a:ext uri="{FF2B5EF4-FFF2-40B4-BE49-F238E27FC236}">
                <a16:creationId xmlns:a16="http://schemas.microsoft.com/office/drawing/2014/main" id="{86FAC5FB-2CA9-4F84-91E3-2949420094ED}"/>
              </a:ext>
            </a:extLst>
          </p:cNvPr>
          <p:cNvSpPr txBox="1"/>
          <p:nvPr/>
        </p:nvSpPr>
        <p:spPr>
          <a:xfrm>
            <a:off x="3904015" y="4015416"/>
            <a:ext cx="1215589" cy="369332"/>
          </a:xfrm>
          <a:prstGeom prst="rect">
            <a:avLst/>
          </a:prstGeom>
          <a:noFill/>
        </p:spPr>
        <p:txBody>
          <a:bodyPr wrap="none" rtlCol="0">
            <a:spAutoFit/>
          </a:bodyPr>
          <a:lstStyle/>
          <a:p>
            <a:r>
              <a:rPr lang="en-GB" dirty="0"/>
              <a:t>20 degrees</a:t>
            </a:r>
          </a:p>
        </p:txBody>
      </p:sp>
      <p:sp>
        <p:nvSpPr>
          <p:cNvPr id="15" name="TextBox 14">
            <a:extLst>
              <a:ext uri="{FF2B5EF4-FFF2-40B4-BE49-F238E27FC236}">
                <a16:creationId xmlns:a16="http://schemas.microsoft.com/office/drawing/2014/main" id="{3842995A-BFB8-403B-ACBC-88287346C470}"/>
              </a:ext>
            </a:extLst>
          </p:cNvPr>
          <p:cNvSpPr txBox="1"/>
          <p:nvPr/>
        </p:nvSpPr>
        <p:spPr>
          <a:xfrm>
            <a:off x="8745396" y="4015416"/>
            <a:ext cx="1169103" cy="369332"/>
          </a:xfrm>
          <a:prstGeom prst="rect">
            <a:avLst/>
          </a:prstGeom>
          <a:noFill/>
        </p:spPr>
        <p:txBody>
          <a:bodyPr wrap="none" rtlCol="0">
            <a:spAutoFit/>
          </a:bodyPr>
          <a:lstStyle/>
          <a:p>
            <a:r>
              <a:rPr lang="en-GB" dirty="0"/>
              <a:t>-5 degrees</a:t>
            </a:r>
          </a:p>
        </p:txBody>
      </p:sp>
      <p:pic>
        <p:nvPicPr>
          <p:cNvPr id="4" name="SOL_0">
            <a:hlinkClick r:id="" action="ppaction://media"/>
            <a:extLst>
              <a:ext uri="{FF2B5EF4-FFF2-40B4-BE49-F238E27FC236}">
                <a16:creationId xmlns:a16="http://schemas.microsoft.com/office/drawing/2014/main" id="{CE8D4620-0A4A-45EE-BA0B-8AE3DE714B2B}"/>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334584" y="1558812"/>
            <a:ext cx="4354449" cy="2145792"/>
          </a:xfrm>
          <a:prstGeom prst="rect">
            <a:avLst/>
          </a:prstGeom>
        </p:spPr>
      </p:pic>
      <p:pic>
        <p:nvPicPr>
          <p:cNvPr id="5" name="SOL_-5">
            <a:hlinkClick r:id="" action="ppaction://media"/>
            <a:extLst>
              <a:ext uri="{FF2B5EF4-FFF2-40B4-BE49-F238E27FC236}">
                <a16:creationId xmlns:a16="http://schemas.microsoft.com/office/drawing/2014/main" id="{D65A2542-FE5F-473A-A2B0-312D12A84BB9}"/>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7152721" y="4384748"/>
            <a:ext cx="4354449" cy="2145792"/>
          </a:xfrm>
          <a:prstGeom prst="rect">
            <a:avLst/>
          </a:prstGeom>
        </p:spPr>
      </p:pic>
      <p:pic>
        <p:nvPicPr>
          <p:cNvPr id="6" name="SOL_10">
            <a:hlinkClick r:id="" action="ppaction://media"/>
            <a:extLst>
              <a:ext uri="{FF2B5EF4-FFF2-40B4-BE49-F238E27FC236}">
                <a16:creationId xmlns:a16="http://schemas.microsoft.com/office/drawing/2014/main" id="{CB38E4A1-BC29-4197-AE62-27452FE77A01}"/>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7152721" y="1558812"/>
            <a:ext cx="4354449" cy="2145792"/>
          </a:xfrm>
          <a:prstGeom prst="rect">
            <a:avLst/>
          </a:prstGeom>
        </p:spPr>
      </p:pic>
      <p:pic>
        <p:nvPicPr>
          <p:cNvPr id="7" name="SOL_20">
            <a:hlinkClick r:id="" action="ppaction://media"/>
            <a:extLst>
              <a:ext uri="{FF2B5EF4-FFF2-40B4-BE49-F238E27FC236}">
                <a16:creationId xmlns:a16="http://schemas.microsoft.com/office/drawing/2014/main" id="{E68768EF-F05C-4065-80FE-8D973A3A4F4D}"/>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2334584" y="4384748"/>
            <a:ext cx="4354449" cy="2145792"/>
          </a:xfrm>
          <a:prstGeom prst="rect">
            <a:avLst/>
          </a:prstGeom>
        </p:spPr>
      </p:pic>
    </p:spTree>
    <p:extLst>
      <p:ext uri="{BB962C8B-B14F-4D97-AF65-F5344CB8AC3E}">
        <p14:creationId xmlns:p14="http://schemas.microsoft.com/office/powerpoint/2010/main" val="307392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4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642"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7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9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video>
              <p:cMediaNode vol="80000">
                <p:cTn id="25"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video>
              <p:cMediaNode vol="80000">
                <p:cTn id="31" fill="hold" display="0">
                  <p:stCondLst>
                    <p:cond delay="indefinite"/>
                  </p:stCondLst>
                </p:cTn>
                <p:tgtEl>
                  <p:spTgt spid="6"/>
                </p:tgtEl>
              </p:cMediaNode>
            </p:video>
            <p:seq concurrent="1" nextAc="seek">
              <p:cTn id="32" restart="whenNotActive" fill="hold" evtFilter="cancelBubble" nodeType="interactiveSeq">
                <p:stCondLst>
                  <p:cond evt="onClick" delay="0">
                    <p:tgtEl>
                      <p:spTgt spid="6"/>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6"/>
                                        </p:tgtEl>
                                      </p:cBhvr>
                                    </p:cmd>
                                  </p:childTnLst>
                                </p:cTn>
                              </p:par>
                            </p:childTnLst>
                          </p:cTn>
                        </p:par>
                      </p:childTnLst>
                    </p:cTn>
                  </p:par>
                </p:childTnLst>
              </p:cTn>
              <p:nextCondLst>
                <p:cond evt="onClick" delay="0">
                  <p:tgtEl>
                    <p:spTgt spid="6"/>
                  </p:tgtEl>
                </p:cond>
              </p:nextCondLst>
            </p:seq>
            <p:video>
              <p:cMediaNode vol="80000">
                <p:cTn id="37" fill="hold" display="0">
                  <p:stCondLst>
                    <p:cond delay="indefinite"/>
                  </p:stCondLst>
                </p:cTn>
                <p:tgtEl>
                  <p:spTgt spid="7"/>
                </p:tgtEl>
              </p:cMediaNode>
            </p:video>
            <p:seq concurrent="1" nextAc="seek">
              <p:cTn id="38" restart="whenNotActive" fill="hold" evtFilter="cancelBubble" nodeType="interactiveSeq">
                <p:stCondLst>
                  <p:cond evt="onClick" delay="0">
                    <p:tgtEl>
                      <p:spTgt spid="7"/>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SOL: Results		</a:t>
            </a:r>
          </a:p>
        </p:txBody>
      </p:sp>
      <p:sp>
        <p:nvSpPr>
          <p:cNvPr id="8" name="Content Placeholder 2">
            <a:extLst>
              <a:ext uri="{FF2B5EF4-FFF2-40B4-BE49-F238E27FC236}">
                <a16:creationId xmlns:a16="http://schemas.microsoft.com/office/drawing/2014/main" id="{9B50FE1C-F755-4548-AF6F-D81F6891AF58}"/>
              </a:ext>
            </a:extLst>
          </p:cNvPr>
          <p:cNvSpPr txBox="1">
            <a:spLocks/>
          </p:cNvSpPr>
          <p:nvPr/>
        </p:nvSpPr>
        <p:spPr>
          <a:xfrm>
            <a:off x="9514505" y="0"/>
            <a:ext cx="2002189" cy="1015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a:t>Weights:</a:t>
            </a:r>
          </a:p>
          <a:p>
            <a:pPr marL="0" indent="0">
              <a:buFont typeface="Arial" panose="020B0604020202020204" pitchFamily="34" charset="0"/>
              <a:buNone/>
            </a:pPr>
            <a:r>
              <a:rPr lang="en-GB" sz="1100" dirty="0" err="1"/>
              <a:t>wEMG</a:t>
            </a:r>
            <a:r>
              <a:rPr lang="en-GB" sz="1100" dirty="0"/>
              <a:t> = 0.001</a:t>
            </a:r>
            <a:br>
              <a:rPr lang="en-GB" sz="1100" dirty="0"/>
            </a:br>
            <a:r>
              <a:rPr lang="en-GB" sz="1100" dirty="0" err="1"/>
              <a:t>wlM</a:t>
            </a:r>
            <a:r>
              <a:rPr lang="en-GB" sz="1100" dirty="0"/>
              <a:t> = 1</a:t>
            </a:r>
            <a:br>
              <a:rPr lang="en-GB" sz="1100" dirty="0"/>
            </a:br>
            <a:r>
              <a:rPr lang="en-GB" sz="1100" dirty="0" err="1"/>
              <a:t>EMGbounds</a:t>
            </a:r>
            <a:r>
              <a:rPr lang="en-GB" sz="1100" dirty="0"/>
              <a:t> = [-0.1 0.1]</a:t>
            </a:r>
            <a:br>
              <a:rPr lang="en-GB" sz="1100" dirty="0"/>
            </a:br>
            <a:r>
              <a:rPr lang="en-GB" sz="1100" dirty="0" err="1"/>
              <a:t>BoundsScaleEMG</a:t>
            </a:r>
            <a:r>
              <a:rPr lang="en-GB" sz="1100" dirty="0"/>
              <a:t> = [0.2 1.5]</a:t>
            </a:r>
          </a:p>
        </p:txBody>
      </p:sp>
      <p:pic>
        <p:nvPicPr>
          <p:cNvPr id="6" name="Picture 5">
            <a:extLst>
              <a:ext uri="{FF2B5EF4-FFF2-40B4-BE49-F238E27FC236}">
                <a16:creationId xmlns:a16="http://schemas.microsoft.com/office/drawing/2014/main" id="{1D511CE9-7809-4D80-9272-6DF8C97935CF}"/>
              </a:ext>
            </a:extLst>
          </p:cNvPr>
          <p:cNvPicPr>
            <a:picLocks noChangeAspect="1"/>
          </p:cNvPicPr>
          <p:nvPr/>
        </p:nvPicPr>
        <p:blipFill>
          <a:blip r:embed="rId2"/>
          <a:stretch>
            <a:fillRect/>
          </a:stretch>
        </p:blipFill>
        <p:spPr>
          <a:xfrm>
            <a:off x="1470420" y="1083952"/>
            <a:ext cx="2479787" cy="2232691"/>
          </a:xfrm>
          <a:prstGeom prst="rect">
            <a:avLst/>
          </a:prstGeom>
        </p:spPr>
      </p:pic>
      <p:pic>
        <p:nvPicPr>
          <p:cNvPr id="9" name="Picture 8">
            <a:extLst>
              <a:ext uri="{FF2B5EF4-FFF2-40B4-BE49-F238E27FC236}">
                <a16:creationId xmlns:a16="http://schemas.microsoft.com/office/drawing/2014/main" id="{D8F126E0-7EA0-4B34-B627-79F093E0CC80}"/>
              </a:ext>
            </a:extLst>
          </p:cNvPr>
          <p:cNvPicPr>
            <a:picLocks noChangeAspect="1"/>
          </p:cNvPicPr>
          <p:nvPr/>
        </p:nvPicPr>
        <p:blipFill>
          <a:blip r:embed="rId3"/>
          <a:stretch>
            <a:fillRect/>
          </a:stretch>
        </p:blipFill>
        <p:spPr>
          <a:xfrm>
            <a:off x="4133169" y="1083952"/>
            <a:ext cx="2479788" cy="2232692"/>
          </a:xfrm>
          <a:prstGeom prst="rect">
            <a:avLst/>
          </a:prstGeom>
        </p:spPr>
      </p:pic>
      <p:pic>
        <p:nvPicPr>
          <p:cNvPr id="12" name="Picture 11">
            <a:extLst>
              <a:ext uri="{FF2B5EF4-FFF2-40B4-BE49-F238E27FC236}">
                <a16:creationId xmlns:a16="http://schemas.microsoft.com/office/drawing/2014/main" id="{08411B10-033D-4764-9CBB-5B75EE754BE7}"/>
              </a:ext>
            </a:extLst>
          </p:cNvPr>
          <p:cNvPicPr>
            <a:picLocks noChangeAspect="1"/>
          </p:cNvPicPr>
          <p:nvPr/>
        </p:nvPicPr>
        <p:blipFill>
          <a:blip r:embed="rId4"/>
          <a:stretch>
            <a:fillRect/>
          </a:stretch>
        </p:blipFill>
        <p:spPr>
          <a:xfrm>
            <a:off x="6723369" y="1083952"/>
            <a:ext cx="2479787" cy="2232691"/>
          </a:xfrm>
          <a:prstGeom prst="rect">
            <a:avLst/>
          </a:prstGeom>
        </p:spPr>
      </p:pic>
      <p:pic>
        <p:nvPicPr>
          <p:cNvPr id="15" name="Picture 14">
            <a:extLst>
              <a:ext uri="{FF2B5EF4-FFF2-40B4-BE49-F238E27FC236}">
                <a16:creationId xmlns:a16="http://schemas.microsoft.com/office/drawing/2014/main" id="{A94D8326-0E2A-4737-8371-550633702251}"/>
              </a:ext>
            </a:extLst>
          </p:cNvPr>
          <p:cNvPicPr>
            <a:picLocks noChangeAspect="1"/>
          </p:cNvPicPr>
          <p:nvPr/>
        </p:nvPicPr>
        <p:blipFill>
          <a:blip r:embed="rId5"/>
          <a:stretch>
            <a:fillRect/>
          </a:stretch>
        </p:blipFill>
        <p:spPr>
          <a:xfrm>
            <a:off x="9423980" y="1190249"/>
            <a:ext cx="2361726" cy="2126394"/>
          </a:xfrm>
          <a:prstGeom prst="rect">
            <a:avLst/>
          </a:prstGeom>
        </p:spPr>
      </p:pic>
      <p:pic>
        <p:nvPicPr>
          <p:cNvPr id="17" name="Picture 16">
            <a:extLst>
              <a:ext uri="{FF2B5EF4-FFF2-40B4-BE49-F238E27FC236}">
                <a16:creationId xmlns:a16="http://schemas.microsoft.com/office/drawing/2014/main" id="{FD97B66E-258F-4ADD-B1FD-094895C3D4AD}"/>
              </a:ext>
            </a:extLst>
          </p:cNvPr>
          <p:cNvPicPr>
            <a:picLocks noChangeAspect="1"/>
          </p:cNvPicPr>
          <p:nvPr/>
        </p:nvPicPr>
        <p:blipFill>
          <a:blip r:embed="rId6"/>
          <a:stretch>
            <a:fillRect/>
          </a:stretch>
        </p:blipFill>
        <p:spPr>
          <a:xfrm>
            <a:off x="436737" y="3660322"/>
            <a:ext cx="2676899" cy="2410162"/>
          </a:xfrm>
          <a:prstGeom prst="rect">
            <a:avLst/>
          </a:prstGeom>
        </p:spPr>
      </p:pic>
      <p:pic>
        <p:nvPicPr>
          <p:cNvPr id="20" name="Picture 19">
            <a:extLst>
              <a:ext uri="{FF2B5EF4-FFF2-40B4-BE49-F238E27FC236}">
                <a16:creationId xmlns:a16="http://schemas.microsoft.com/office/drawing/2014/main" id="{434109AB-47C8-4357-A880-A394CCFFB085}"/>
              </a:ext>
            </a:extLst>
          </p:cNvPr>
          <p:cNvPicPr>
            <a:picLocks noChangeAspect="1"/>
          </p:cNvPicPr>
          <p:nvPr/>
        </p:nvPicPr>
        <p:blipFill>
          <a:blip r:embed="rId7"/>
          <a:stretch>
            <a:fillRect/>
          </a:stretch>
        </p:blipFill>
        <p:spPr>
          <a:xfrm>
            <a:off x="3358965" y="3648516"/>
            <a:ext cx="2809030" cy="2529127"/>
          </a:xfrm>
          <a:prstGeom prst="rect">
            <a:avLst/>
          </a:prstGeom>
        </p:spPr>
      </p:pic>
      <p:pic>
        <p:nvPicPr>
          <p:cNvPr id="23" name="Picture 22">
            <a:extLst>
              <a:ext uri="{FF2B5EF4-FFF2-40B4-BE49-F238E27FC236}">
                <a16:creationId xmlns:a16="http://schemas.microsoft.com/office/drawing/2014/main" id="{67402EBB-CC39-4805-A608-47764880AF67}"/>
              </a:ext>
            </a:extLst>
          </p:cNvPr>
          <p:cNvPicPr>
            <a:picLocks noChangeAspect="1"/>
          </p:cNvPicPr>
          <p:nvPr/>
        </p:nvPicPr>
        <p:blipFill>
          <a:blip r:embed="rId8"/>
          <a:stretch>
            <a:fillRect/>
          </a:stretch>
        </p:blipFill>
        <p:spPr>
          <a:xfrm>
            <a:off x="6347126" y="3707998"/>
            <a:ext cx="2676899" cy="2410162"/>
          </a:xfrm>
          <a:prstGeom prst="rect">
            <a:avLst/>
          </a:prstGeom>
        </p:spPr>
      </p:pic>
      <p:pic>
        <p:nvPicPr>
          <p:cNvPr id="27" name="Picture 26">
            <a:extLst>
              <a:ext uri="{FF2B5EF4-FFF2-40B4-BE49-F238E27FC236}">
                <a16:creationId xmlns:a16="http://schemas.microsoft.com/office/drawing/2014/main" id="{0EE55AA9-1199-44A6-8C12-2CCA4371D92F}"/>
              </a:ext>
            </a:extLst>
          </p:cNvPr>
          <p:cNvPicPr>
            <a:picLocks noChangeAspect="1"/>
          </p:cNvPicPr>
          <p:nvPr/>
        </p:nvPicPr>
        <p:blipFill>
          <a:blip r:embed="rId9"/>
          <a:stretch>
            <a:fillRect/>
          </a:stretch>
        </p:blipFill>
        <p:spPr>
          <a:xfrm>
            <a:off x="9203156" y="3716500"/>
            <a:ext cx="2676899" cy="2410162"/>
          </a:xfrm>
          <a:prstGeom prst="rect">
            <a:avLst/>
          </a:prstGeom>
        </p:spPr>
      </p:pic>
    </p:spTree>
    <p:extLst>
      <p:ext uri="{BB962C8B-B14F-4D97-AF65-F5344CB8AC3E}">
        <p14:creationId xmlns:p14="http://schemas.microsoft.com/office/powerpoint/2010/main" val="219328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5F1D-9621-49B1-A41C-A7562A89DD74}"/>
              </a:ext>
            </a:extLst>
          </p:cNvPr>
          <p:cNvSpPr>
            <a:spLocks noGrp="1"/>
          </p:cNvSpPr>
          <p:nvPr>
            <p:ph type="title"/>
          </p:nvPr>
        </p:nvSpPr>
        <p:spPr>
          <a:xfrm>
            <a:off x="0" y="18255"/>
            <a:ext cx="10515600" cy="1325563"/>
          </a:xfrm>
        </p:spPr>
        <p:txBody>
          <a:bodyPr/>
          <a:lstStyle/>
          <a:p>
            <a:r>
              <a:rPr lang="en-GB" dirty="0"/>
              <a:t>SOL: Results		</a:t>
            </a:r>
          </a:p>
        </p:txBody>
      </p:sp>
      <p:sp>
        <p:nvSpPr>
          <p:cNvPr id="8" name="Content Placeholder 2">
            <a:extLst>
              <a:ext uri="{FF2B5EF4-FFF2-40B4-BE49-F238E27FC236}">
                <a16:creationId xmlns:a16="http://schemas.microsoft.com/office/drawing/2014/main" id="{9B50FE1C-F755-4548-AF6F-D81F6891AF58}"/>
              </a:ext>
            </a:extLst>
          </p:cNvPr>
          <p:cNvSpPr txBox="1">
            <a:spLocks/>
          </p:cNvSpPr>
          <p:nvPr/>
        </p:nvSpPr>
        <p:spPr>
          <a:xfrm>
            <a:off x="9514505" y="0"/>
            <a:ext cx="2002189" cy="1015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dirty="0"/>
              <a:t>Weights:</a:t>
            </a:r>
          </a:p>
          <a:p>
            <a:pPr marL="0" indent="0">
              <a:buFont typeface="Arial" panose="020B0604020202020204" pitchFamily="34" charset="0"/>
              <a:buNone/>
            </a:pPr>
            <a:r>
              <a:rPr lang="en-GB" sz="1100" dirty="0" err="1"/>
              <a:t>wEMG</a:t>
            </a:r>
            <a:r>
              <a:rPr lang="en-GB" sz="1100" dirty="0"/>
              <a:t> = 0.001</a:t>
            </a:r>
            <a:br>
              <a:rPr lang="en-GB" sz="1100" dirty="0"/>
            </a:br>
            <a:r>
              <a:rPr lang="en-GB" sz="1100" dirty="0" err="1"/>
              <a:t>wlM</a:t>
            </a:r>
            <a:r>
              <a:rPr lang="en-GB" sz="1100" dirty="0"/>
              <a:t> = 1</a:t>
            </a:r>
            <a:br>
              <a:rPr lang="en-GB" sz="1100" dirty="0"/>
            </a:br>
            <a:r>
              <a:rPr lang="en-GB" sz="1100" dirty="0" err="1"/>
              <a:t>EMGbounds</a:t>
            </a:r>
            <a:r>
              <a:rPr lang="en-GB" sz="1100" dirty="0"/>
              <a:t> = [-0.1 0.1]</a:t>
            </a:r>
            <a:br>
              <a:rPr lang="en-GB" sz="1100" dirty="0"/>
            </a:br>
            <a:r>
              <a:rPr lang="en-GB" sz="1100" dirty="0" err="1"/>
              <a:t>BoundsScaleEMG</a:t>
            </a:r>
            <a:r>
              <a:rPr lang="en-GB" sz="1100" dirty="0"/>
              <a:t> = [0.2 1.5]</a:t>
            </a:r>
          </a:p>
        </p:txBody>
      </p:sp>
      <p:pic>
        <p:nvPicPr>
          <p:cNvPr id="4" name="Picture 3" descr="Chart&#10;&#10;Description automatically generated">
            <a:extLst>
              <a:ext uri="{FF2B5EF4-FFF2-40B4-BE49-F238E27FC236}">
                <a16:creationId xmlns:a16="http://schemas.microsoft.com/office/drawing/2014/main" id="{72A31729-8E1A-457B-8DCF-F3001B5D9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81" y="3915216"/>
            <a:ext cx="2566087" cy="1923832"/>
          </a:xfrm>
          <a:prstGeom prst="rect">
            <a:avLst/>
          </a:prstGeom>
        </p:spPr>
      </p:pic>
      <p:pic>
        <p:nvPicPr>
          <p:cNvPr id="7" name="Picture 6" descr="Chart, histogram&#10;&#10;Description automatically generated">
            <a:extLst>
              <a:ext uri="{FF2B5EF4-FFF2-40B4-BE49-F238E27FC236}">
                <a16:creationId xmlns:a16="http://schemas.microsoft.com/office/drawing/2014/main" id="{E3AA2EC5-8FD8-49BA-9D36-7AB3BA742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358" y="3915216"/>
            <a:ext cx="2566087" cy="1923832"/>
          </a:xfrm>
          <a:prstGeom prst="rect">
            <a:avLst/>
          </a:prstGeom>
        </p:spPr>
      </p:pic>
      <p:pic>
        <p:nvPicPr>
          <p:cNvPr id="11" name="Picture 10" descr="Chart&#10;&#10;Description automatically generated">
            <a:extLst>
              <a:ext uri="{FF2B5EF4-FFF2-40B4-BE49-F238E27FC236}">
                <a16:creationId xmlns:a16="http://schemas.microsoft.com/office/drawing/2014/main" id="{2BFF39B5-DDA1-49E9-B689-CF17752DC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2468" y="3915216"/>
            <a:ext cx="2566087" cy="1923832"/>
          </a:xfrm>
          <a:prstGeom prst="rect">
            <a:avLst/>
          </a:prstGeom>
        </p:spPr>
      </p:pic>
      <p:pic>
        <p:nvPicPr>
          <p:cNvPr id="14" name="Picture 13" descr="Chart&#10;&#10;Description automatically generated">
            <a:extLst>
              <a:ext uri="{FF2B5EF4-FFF2-40B4-BE49-F238E27FC236}">
                <a16:creationId xmlns:a16="http://schemas.microsoft.com/office/drawing/2014/main" id="{410E4A7D-989A-4127-B75B-D02D86D86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6413" y="3915216"/>
            <a:ext cx="2566087" cy="1923832"/>
          </a:xfrm>
          <a:prstGeom prst="rect">
            <a:avLst/>
          </a:prstGeom>
        </p:spPr>
      </p:pic>
      <p:pic>
        <p:nvPicPr>
          <p:cNvPr id="18" name="Picture 17">
            <a:extLst>
              <a:ext uri="{FF2B5EF4-FFF2-40B4-BE49-F238E27FC236}">
                <a16:creationId xmlns:a16="http://schemas.microsoft.com/office/drawing/2014/main" id="{66BF2C99-5FC7-4424-BD4B-88B501096A14}"/>
              </a:ext>
            </a:extLst>
          </p:cNvPr>
          <p:cNvPicPr>
            <a:picLocks noChangeAspect="1"/>
          </p:cNvPicPr>
          <p:nvPr/>
        </p:nvPicPr>
        <p:blipFill>
          <a:blip r:embed="rId6"/>
          <a:stretch>
            <a:fillRect/>
          </a:stretch>
        </p:blipFill>
        <p:spPr>
          <a:xfrm>
            <a:off x="713157" y="1060783"/>
            <a:ext cx="2692534" cy="2424239"/>
          </a:xfrm>
          <a:prstGeom prst="rect">
            <a:avLst/>
          </a:prstGeom>
        </p:spPr>
      </p:pic>
      <p:pic>
        <p:nvPicPr>
          <p:cNvPr id="21" name="Picture 20">
            <a:extLst>
              <a:ext uri="{FF2B5EF4-FFF2-40B4-BE49-F238E27FC236}">
                <a16:creationId xmlns:a16="http://schemas.microsoft.com/office/drawing/2014/main" id="{54B4A257-F7BD-4049-B341-7EAFEE8E5ED9}"/>
              </a:ext>
            </a:extLst>
          </p:cNvPr>
          <p:cNvPicPr>
            <a:picLocks noChangeAspect="1"/>
          </p:cNvPicPr>
          <p:nvPr/>
        </p:nvPicPr>
        <p:blipFill>
          <a:blip r:embed="rId7"/>
          <a:stretch>
            <a:fillRect/>
          </a:stretch>
        </p:blipFill>
        <p:spPr>
          <a:xfrm>
            <a:off x="3541168" y="1116808"/>
            <a:ext cx="2676898" cy="2410161"/>
          </a:xfrm>
          <a:prstGeom prst="rect">
            <a:avLst/>
          </a:prstGeom>
        </p:spPr>
      </p:pic>
      <p:pic>
        <p:nvPicPr>
          <p:cNvPr id="24" name="Picture 23">
            <a:extLst>
              <a:ext uri="{FF2B5EF4-FFF2-40B4-BE49-F238E27FC236}">
                <a16:creationId xmlns:a16="http://schemas.microsoft.com/office/drawing/2014/main" id="{CDBDD0A9-9B7B-48B5-A102-391B4F9801C3}"/>
              </a:ext>
            </a:extLst>
          </p:cNvPr>
          <p:cNvPicPr>
            <a:picLocks noChangeAspect="1"/>
          </p:cNvPicPr>
          <p:nvPr/>
        </p:nvPicPr>
        <p:blipFill>
          <a:blip r:embed="rId8"/>
          <a:stretch>
            <a:fillRect/>
          </a:stretch>
        </p:blipFill>
        <p:spPr>
          <a:xfrm>
            <a:off x="6353543" y="1116808"/>
            <a:ext cx="2568085" cy="2312191"/>
          </a:xfrm>
          <a:prstGeom prst="rect">
            <a:avLst/>
          </a:prstGeom>
        </p:spPr>
      </p:pic>
      <p:pic>
        <p:nvPicPr>
          <p:cNvPr id="26" name="Picture 25">
            <a:extLst>
              <a:ext uri="{FF2B5EF4-FFF2-40B4-BE49-F238E27FC236}">
                <a16:creationId xmlns:a16="http://schemas.microsoft.com/office/drawing/2014/main" id="{B4F4BB8C-CEE9-46B2-8DA1-83087524CB4E}"/>
              </a:ext>
            </a:extLst>
          </p:cNvPr>
          <p:cNvPicPr>
            <a:picLocks noChangeAspect="1"/>
          </p:cNvPicPr>
          <p:nvPr/>
        </p:nvPicPr>
        <p:blipFill>
          <a:blip r:embed="rId9"/>
          <a:stretch>
            <a:fillRect/>
          </a:stretch>
        </p:blipFill>
        <p:spPr>
          <a:xfrm>
            <a:off x="9070358" y="1116808"/>
            <a:ext cx="2568085" cy="2312191"/>
          </a:xfrm>
          <a:prstGeom prst="rect">
            <a:avLst/>
          </a:prstGeom>
        </p:spPr>
      </p:pic>
    </p:spTree>
    <p:extLst>
      <p:ext uri="{BB962C8B-B14F-4D97-AF65-F5344CB8AC3E}">
        <p14:creationId xmlns:p14="http://schemas.microsoft.com/office/powerpoint/2010/main" val="3632435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2724</TotalTime>
  <Words>407</Words>
  <Application>Microsoft Office PowerPoint</Application>
  <PresentationFormat>Widescreen</PresentationFormat>
  <Paragraphs>65</Paragraphs>
  <Slides>17</Slides>
  <Notes>0</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SC4 Results</vt:lpstr>
      <vt:lpstr>GM: Pre-processing  </vt:lpstr>
      <vt:lpstr>GM: Pre-processing, US Tracking</vt:lpstr>
      <vt:lpstr>GM: Results  </vt:lpstr>
      <vt:lpstr>GM: Results  </vt:lpstr>
      <vt:lpstr>SOL: Pre-processing  </vt:lpstr>
      <vt:lpstr>SOL: Pre-processing, US Tracking</vt:lpstr>
      <vt:lpstr>SOL: Results  </vt:lpstr>
      <vt:lpstr>SOL: Results  </vt:lpstr>
      <vt:lpstr>TA1: Pre-processing  </vt:lpstr>
      <vt:lpstr>TA1: Pre-processing, US Tracking</vt:lpstr>
      <vt:lpstr>TA1: Results  </vt:lpstr>
      <vt:lpstr>TA1: Results  </vt:lpstr>
      <vt:lpstr>TA2: Pre-processing  </vt:lpstr>
      <vt:lpstr>TA2: Pre-processing, US Tracking</vt:lpstr>
      <vt:lpstr>TA2: Results  </vt:lpstr>
      <vt:lpstr>TA2: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SC4 Results</dc:title>
  <dc:creator>Joakim Brisen</dc:creator>
  <cp:lastModifiedBy>Joakim Brisen</cp:lastModifiedBy>
  <cp:revision>17</cp:revision>
  <dcterms:created xsi:type="dcterms:W3CDTF">2021-03-26T14:46:04Z</dcterms:created>
  <dcterms:modified xsi:type="dcterms:W3CDTF">2021-04-01T10:47:04Z</dcterms:modified>
</cp:coreProperties>
</file>